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300" r:id="rId3"/>
    <p:sldId id="260" r:id="rId4"/>
    <p:sldId id="257" r:id="rId5"/>
    <p:sldId id="263" r:id="rId6"/>
    <p:sldId id="271" r:id="rId7"/>
    <p:sldId id="273" r:id="rId8"/>
    <p:sldId id="274" r:id="rId9"/>
    <p:sldId id="275" r:id="rId10"/>
    <p:sldId id="291" r:id="rId11"/>
    <p:sldId id="259" r:id="rId12"/>
    <p:sldId id="278" r:id="rId13"/>
    <p:sldId id="270" r:id="rId14"/>
    <p:sldId id="301" r:id="rId15"/>
    <p:sldId id="292" r:id="rId16"/>
    <p:sldId id="299" r:id="rId17"/>
    <p:sldId id="297" r:id="rId18"/>
    <p:sldId id="296" r:id="rId19"/>
    <p:sldId id="285" r:id="rId20"/>
    <p:sldId id="298" r:id="rId21"/>
    <p:sldId id="302" r:id="rId22"/>
    <p:sldId id="265" r:id="rId23"/>
    <p:sldId id="262" r:id="rId24"/>
    <p:sldId id="258" r:id="rId25"/>
  </p:sldIdLst>
  <p:sldSz cx="9144000" cy="6858000" type="screen4x3"/>
  <p:notesSz cx="6858000" cy="9144000"/>
  <p:defaultTextStyle>
    <a:defPPr>
      <a:defRPr lang="sr-Latn-C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BFC9"/>
    <a:srgbClr val="BBC0CB"/>
    <a:srgbClr val="BDC2CD"/>
    <a:srgbClr val="FF8400"/>
    <a:srgbClr val="83CD29"/>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276" autoAdjust="0"/>
  </p:normalViewPr>
  <p:slideViewPr>
    <p:cSldViewPr>
      <p:cViewPr varScale="1">
        <p:scale>
          <a:sx n="98" d="100"/>
          <a:sy n="98" d="100"/>
        </p:scale>
        <p:origin x="-1032" y="-11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jpeg>
</file>

<file path=ppt/media/image11.png>
</file>

<file path=ppt/media/image12.jpe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png>
</file>

<file path=ppt/media/image21.jpeg>
</file>

<file path=ppt/media/image22.jpeg>
</file>

<file path=ppt/media/image23.png>
</file>

<file path=ppt/media/image24.png>
</file>

<file path=ppt/media/image25.jpe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E432144-A06A-2843-9B06-ADB5DC49B684}" type="datetimeFigureOut">
              <a:rPr lang="en-US" smtClean="0"/>
              <a:t>14/03/13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526A54A-0BFF-1B4C-B603-7E5056C489FA}" type="slidenum">
              <a:rPr lang="en-US" smtClean="0"/>
              <a:t>‹#›</a:t>
            </a:fld>
            <a:endParaRPr lang="en-US"/>
          </a:p>
        </p:txBody>
      </p:sp>
    </p:spTree>
    <p:extLst>
      <p:ext uri="{BB962C8B-B14F-4D97-AF65-F5344CB8AC3E}">
        <p14:creationId xmlns:p14="http://schemas.microsoft.com/office/powerpoint/2010/main" val="234623723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Intro**************</a:t>
            </a:r>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Start with low opacity, as you go through, illuminate them.</a:t>
            </a:r>
          </a:p>
          <a:p>
            <a:r>
              <a:rPr lang="en-US" dirty="0" smtClean="0"/>
              <a:t>ENTER NEEDS AS ONE WORD</a:t>
            </a:r>
          </a:p>
          <a:p>
            <a:r>
              <a:rPr lang="en-US" dirty="0" smtClean="0"/>
              <a:t>ENTER</a:t>
            </a:r>
            <a:r>
              <a:rPr lang="en-US" baseline="0" dirty="0" smtClean="0"/>
              <a:t> DETAILS</a:t>
            </a:r>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fix</a:t>
            </a:r>
            <a:r>
              <a:rPr lang="en-US" baseline="0" dirty="0" smtClean="0"/>
              <a:t> animation to </a:t>
            </a:r>
            <a:r>
              <a:rPr lang="en-US" dirty="0" smtClean="0"/>
              <a:t>timeline menu (upper right corner)</a:t>
            </a:r>
          </a:p>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ctr"/>
            <a:r>
              <a:rPr lang="en-US" sz="800" b="1" dirty="0" smtClean="0"/>
              <a:t>VISION VIDEO (5 MINS)</a:t>
            </a:r>
          </a:p>
          <a:p>
            <a:pPr algn="ctr"/>
            <a:r>
              <a:rPr lang="en-US" sz="1200" b="0" kern="1200" dirty="0" smtClean="0">
                <a:solidFill>
                  <a:schemeClr val="tx1"/>
                </a:solidFill>
                <a:latin typeface="+mn-lt"/>
                <a:ea typeface="+mn-ea"/>
                <a:cs typeface="+mn-cs"/>
              </a:rPr>
              <a:t>cursory description (cad animation </a:t>
            </a:r>
            <a:r>
              <a:rPr lang="en-US" sz="1200" b="0" kern="1200" dirty="0" err="1" smtClean="0">
                <a:solidFill>
                  <a:schemeClr val="tx1"/>
                </a:solidFill>
                <a:latin typeface="+mn-lt"/>
                <a:ea typeface="+mn-ea"/>
                <a:cs typeface="+mn-cs"/>
              </a:rPr>
              <a:t>vid</a:t>
            </a:r>
            <a:r>
              <a:rPr lang="en-US" sz="1200" b="0" kern="1200" dirty="0" smtClean="0">
                <a:solidFill>
                  <a:schemeClr val="tx1"/>
                </a:solidFill>
                <a:latin typeface="+mn-lt"/>
                <a:ea typeface="+mn-ea"/>
                <a:cs typeface="+mn-cs"/>
              </a:rPr>
              <a:t> clip)     </a:t>
            </a:r>
          </a:p>
          <a:p>
            <a:pPr algn="ctr"/>
            <a:r>
              <a:rPr lang="en-US" sz="1200" b="0" kern="1200" dirty="0" smtClean="0">
                <a:solidFill>
                  <a:schemeClr val="tx1"/>
                </a:solidFill>
                <a:latin typeface="+mn-lt"/>
                <a:ea typeface="+mn-ea"/>
                <a:cs typeface="+mn-cs"/>
              </a:rPr>
              <a:t>critical industrial design elements (different snapshots of cad with pointers showing )     </a:t>
            </a:r>
          </a:p>
          <a:p>
            <a:pPr algn="ctr"/>
            <a:r>
              <a:rPr lang="en-US" sz="1200" b="0" kern="1200" dirty="0" smtClean="0">
                <a:solidFill>
                  <a:schemeClr val="tx1"/>
                </a:solidFill>
                <a:latin typeface="+mn-lt"/>
                <a:ea typeface="+mn-ea"/>
                <a:cs typeface="+mn-cs"/>
              </a:rPr>
              <a:t>show a rugby "scrum" [aka huddle] and a "scrum station scrum"  </a:t>
            </a:r>
          </a:p>
          <a:p>
            <a:pPr algn="ctr"/>
            <a:r>
              <a:rPr lang="en-US" sz="1200" b="0" kern="1200" dirty="0" smtClean="0">
                <a:solidFill>
                  <a:schemeClr val="tx1"/>
                </a:solidFill>
                <a:latin typeface="+mn-lt"/>
                <a:ea typeface="+mn-ea"/>
                <a:cs typeface="+mn-cs"/>
              </a:rPr>
              <a:t>   program interface mockups    </a:t>
            </a:r>
          </a:p>
          <a:p>
            <a:pPr algn="ctr"/>
            <a:r>
              <a:rPr lang="en-US" sz="1200" b="0" kern="1200" dirty="0" smtClean="0">
                <a:solidFill>
                  <a:schemeClr val="tx1"/>
                </a:solidFill>
                <a:latin typeface="+mn-lt"/>
                <a:ea typeface="+mn-ea"/>
                <a:cs typeface="+mn-cs"/>
              </a:rPr>
              <a:t>"apple style" clips of a few of us (individually) explaining features    </a:t>
            </a:r>
          </a:p>
          <a:p>
            <a:pPr algn="ctr"/>
            <a:r>
              <a:rPr lang="en-US" sz="1200" b="0" kern="1200" dirty="0" smtClean="0">
                <a:solidFill>
                  <a:schemeClr val="tx1"/>
                </a:solidFill>
                <a:latin typeface="+mn-lt"/>
                <a:ea typeface="+mn-ea"/>
                <a:cs typeface="+mn-cs"/>
              </a:rPr>
              <a:t> sketch/graphic for interaction design elements (knock knock, light, snapshot, physical/digital interface)</a:t>
            </a:r>
            <a:endParaRPr lang="en-US" sz="800" b="0" dirty="0"/>
          </a:p>
        </p:txBody>
      </p:sp>
      <p:sp>
        <p:nvSpPr>
          <p:cNvPr id="4" name="Slide Number Placeholder 3"/>
          <p:cNvSpPr>
            <a:spLocks noGrp="1"/>
          </p:cNvSpPr>
          <p:nvPr>
            <p:ph type="sldNum" sz="quarter" idx="10"/>
          </p:nvPr>
        </p:nvSpPr>
        <p:spPr/>
        <p:txBody>
          <a:bodyPr/>
          <a:lstStyle/>
          <a:p>
            <a:fld id="{D526A54A-0BFF-1B4C-B603-7E5056C489FA}" type="slidenum">
              <a:rPr lang="en-US" smtClean="0"/>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ctr"/>
            <a:r>
              <a:rPr lang="en-US" sz="800" b="1" dirty="0" smtClean="0"/>
              <a:t>VISION VIDEO (5 MINS)</a:t>
            </a:r>
          </a:p>
          <a:p>
            <a:pPr algn="ctr"/>
            <a:r>
              <a:rPr lang="en-US" sz="1200" b="0" kern="1200" dirty="0" smtClean="0">
                <a:solidFill>
                  <a:schemeClr val="tx1"/>
                </a:solidFill>
                <a:latin typeface="+mn-lt"/>
                <a:ea typeface="+mn-ea"/>
                <a:cs typeface="+mn-cs"/>
              </a:rPr>
              <a:t>cursory description (cad animation </a:t>
            </a:r>
            <a:r>
              <a:rPr lang="en-US" sz="1200" b="0" kern="1200" dirty="0" err="1" smtClean="0">
                <a:solidFill>
                  <a:schemeClr val="tx1"/>
                </a:solidFill>
                <a:latin typeface="+mn-lt"/>
                <a:ea typeface="+mn-ea"/>
                <a:cs typeface="+mn-cs"/>
              </a:rPr>
              <a:t>vid</a:t>
            </a:r>
            <a:r>
              <a:rPr lang="en-US" sz="1200" b="0" kern="1200" dirty="0" smtClean="0">
                <a:solidFill>
                  <a:schemeClr val="tx1"/>
                </a:solidFill>
                <a:latin typeface="+mn-lt"/>
                <a:ea typeface="+mn-ea"/>
                <a:cs typeface="+mn-cs"/>
              </a:rPr>
              <a:t> clip)     </a:t>
            </a:r>
          </a:p>
          <a:p>
            <a:pPr algn="ctr"/>
            <a:r>
              <a:rPr lang="en-US" sz="1200" b="0" kern="1200" dirty="0" smtClean="0">
                <a:solidFill>
                  <a:schemeClr val="tx1"/>
                </a:solidFill>
                <a:latin typeface="+mn-lt"/>
                <a:ea typeface="+mn-ea"/>
                <a:cs typeface="+mn-cs"/>
              </a:rPr>
              <a:t>critical industrial design elements (different snapshots of cad with pointers showing )     </a:t>
            </a:r>
          </a:p>
          <a:p>
            <a:pPr algn="ctr"/>
            <a:r>
              <a:rPr lang="en-US" sz="1200" b="0" kern="1200" dirty="0" smtClean="0">
                <a:solidFill>
                  <a:schemeClr val="tx1"/>
                </a:solidFill>
                <a:latin typeface="+mn-lt"/>
                <a:ea typeface="+mn-ea"/>
                <a:cs typeface="+mn-cs"/>
              </a:rPr>
              <a:t>show a rugby "scrum" [aka huddle] and a "scrum station scrum"  </a:t>
            </a:r>
          </a:p>
          <a:p>
            <a:pPr algn="ctr"/>
            <a:r>
              <a:rPr lang="en-US" sz="1200" b="0" kern="1200" dirty="0" smtClean="0">
                <a:solidFill>
                  <a:schemeClr val="tx1"/>
                </a:solidFill>
                <a:latin typeface="+mn-lt"/>
                <a:ea typeface="+mn-ea"/>
                <a:cs typeface="+mn-cs"/>
              </a:rPr>
              <a:t>   program interface mockups    </a:t>
            </a:r>
          </a:p>
          <a:p>
            <a:pPr algn="ctr"/>
            <a:r>
              <a:rPr lang="en-US" sz="1200" b="0" kern="1200" dirty="0" smtClean="0">
                <a:solidFill>
                  <a:schemeClr val="tx1"/>
                </a:solidFill>
                <a:latin typeface="+mn-lt"/>
                <a:ea typeface="+mn-ea"/>
                <a:cs typeface="+mn-cs"/>
              </a:rPr>
              <a:t>"apple style" clips of a few of us (individually) explaining features    </a:t>
            </a:r>
          </a:p>
          <a:p>
            <a:pPr algn="ctr"/>
            <a:r>
              <a:rPr lang="en-US" sz="1200" b="0" kern="1200" dirty="0" smtClean="0">
                <a:solidFill>
                  <a:schemeClr val="tx1"/>
                </a:solidFill>
                <a:latin typeface="+mn-lt"/>
                <a:ea typeface="+mn-ea"/>
                <a:cs typeface="+mn-cs"/>
              </a:rPr>
              <a:t> sketch/graphic for interaction design elements (knock knock, light, snapshot, physical/digital interface)</a:t>
            </a:r>
            <a:endParaRPr lang="en-US" sz="800" b="0" dirty="0"/>
          </a:p>
        </p:txBody>
      </p:sp>
      <p:sp>
        <p:nvSpPr>
          <p:cNvPr id="4" name="Slide Number Placeholder 3"/>
          <p:cNvSpPr>
            <a:spLocks noGrp="1"/>
          </p:cNvSpPr>
          <p:nvPr>
            <p:ph type="sldNum" sz="quarter" idx="10"/>
          </p:nvPr>
        </p:nvSpPr>
        <p:spPr/>
        <p:txBody>
          <a:bodyPr/>
          <a:lstStyle/>
          <a:p>
            <a:fld id="{D526A54A-0BFF-1B4C-B603-7E5056C489FA}" type="slidenum">
              <a:rPr lang="en-US" smtClean="0"/>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animation to </a:t>
            </a:r>
            <a:r>
              <a:rPr lang="en-US" dirty="0" smtClean="0"/>
              <a:t>timeline menu (upper right corner)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t>
            </a:r>
            <a:r>
              <a:rPr lang="en-US" dirty="0" smtClean="0"/>
              <a:t>timeline menu</a:t>
            </a:r>
          </a:p>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animation to </a:t>
            </a:r>
            <a:r>
              <a:rPr lang="en-US" dirty="0" smtClean="0"/>
              <a:t>timeline menu (upper right corner)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t>
            </a:r>
            <a:r>
              <a:rPr lang="en-US" dirty="0" smtClean="0"/>
              <a:t>timeline menu</a:t>
            </a:r>
          </a:p>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animation to </a:t>
            </a:r>
            <a:r>
              <a:rPr lang="en-US" dirty="0" smtClean="0"/>
              <a:t>timeline menu (upper right corner)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t>
            </a:r>
            <a:r>
              <a:rPr lang="en-US" dirty="0" smtClean="0"/>
              <a:t>timeline menu</a:t>
            </a:r>
          </a:p>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animation to </a:t>
            </a:r>
            <a:r>
              <a:rPr lang="en-US" dirty="0" smtClean="0"/>
              <a:t>timeline menu (upper right corner)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t>
            </a:r>
            <a:r>
              <a:rPr lang="en-US" dirty="0" smtClean="0"/>
              <a:t>timeline menu</a:t>
            </a:r>
          </a:p>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smtClean="0"/>
              <a:t>WHY</a:t>
            </a:r>
            <a:r>
              <a:rPr lang="en-US" dirty="0" smtClean="0"/>
              <a:t>– see what is physically going on </a:t>
            </a:r>
            <a:r>
              <a:rPr lang="en-US" baseline="0" dirty="0" smtClean="0"/>
              <a:t>in remote locations. Live video feed shows “status”</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1" dirty="0" smtClean="0"/>
              <a:t>LEARNED</a:t>
            </a:r>
            <a:r>
              <a:rPr lang="en-US" dirty="0" smtClean="0"/>
              <a:t> -  </a:t>
            </a:r>
            <a:r>
              <a:rPr lang="en-US" b="1" dirty="0" smtClean="0"/>
              <a:t>Privacy</a:t>
            </a:r>
            <a:r>
              <a:rPr lang="en-US" baseline="0" dirty="0" smtClean="0"/>
              <a:t> is a huge issue.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First, because of </a:t>
            </a:r>
            <a:r>
              <a:rPr lang="en-US" b="1" baseline="0" dirty="0" smtClean="0"/>
              <a:t>restrictive laws, especially in </a:t>
            </a:r>
            <a:r>
              <a:rPr lang="en-US" b="1" baseline="0" dirty="0" err="1" smtClean="0"/>
              <a:t>europe</a:t>
            </a:r>
            <a:r>
              <a:rPr lang="en-US" b="1" baseline="0" dirty="0" smtClean="0"/>
              <a:t>,</a:t>
            </a:r>
            <a:r>
              <a:rPr lang="en-US" baseline="0" dirty="0" smtClean="0"/>
              <a:t>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but more importantly, because it makes people uncomfortable. We need a peep-hole, not a surveillance system.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It was </a:t>
            </a:r>
            <a:r>
              <a:rPr lang="en-US" b="1" baseline="0" dirty="0" smtClean="0"/>
              <a:t>a Catch-22</a:t>
            </a:r>
            <a:r>
              <a:rPr lang="en-US" baseline="0" dirty="0" smtClean="0"/>
              <a:t>: The system was only </a:t>
            </a:r>
            <a:r>
              <a:rPr lang="en-US" i="1" baseline="0" dirty="0" smtClean="0"/>
              <a:t>comfortable for the subject </a:t>
            </a:r>
            <a:r>
              <a:rPr lang="en-US" baseline="0" dirty="0" smtClean="0"/>
              <a:t>if the video was substantially </a:t>
            </a:r>
            <a:r>
              <a:rPr lang="en-US" i="1" baseline="0" dirty="0" smtClean="0"/>
              <a:t>distorted</a:t>
            </a:r>
            <a:r>
              <a:rPr lang="en-US" baseline="0" dirty="0" smtClean="0"/>
              <a:t>, but the system was only </a:t>
            </a:r>
            <a:r>
              <a:rPr lang="en-US" i="1" baseline="0" dirty="0" smtClean="0"/>
              <a:t>useful for the viewer</a:t>
            </a:r>
            <a:r>
              <a:rPr lang="en-US" baseline="0" dirty="0" smtClean="0"/>
              <a:t> if the animation was clear enough to perceive intimate details of body language.</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Also turned out to be </a:t>
            </a:r>
            <a:r>
              <a:rPr lang="en-US" b="1" baseline="0" dirty="0" smtClean="0"/>
              <a:t>technically unfeasible </a:t>
            </a:r>
            <a:endParaRPr lang="en-US" b="1" dirty="0" smtClean="0"/>
          </a:p>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Intro**************</a:t>
            </a:r>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animation to </a:t>
            </a:r>
            <a:r>
              <a:rPr lang="en-US" dirty="0" smtClean="0"/>
              <a:t>timeline menu (upper right corner)</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t>
            </a:r>
            <a:r>
              <a:rPr lang="en-US" dirty="0" smtClean="0"/>
              <a:t>timeline menu</a:t>
            </a:r>
          </a:p>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ctr"/>
            <a:r>
              <a:rPr lang="en-US" sz="800" b="1" dirty="0" smtClean="0"/>
              <a:t>VISION VIDEO (5 MINS)</a:t>
            </a:r>
          </a:p>
          <a:p>
            <a:pPr algn="ctr"/>
            <a:r>
              <a:rPr lang="en-US" sz="1200" b="0" kern="1200" dirty="0" smtClean="0">
                <a:solidFill>
                  <a:schemeClr val="tx1"/>
                </a:solidFill>
                <a:latin typeface="+mn-lt"/>
                <a:ea typeface="+mn-ea"/>
                <a:cs typeface="+mn-cs"/>
              </a:rPr>
              <a:t>cursory description (cad animation </a:t>
            </a:r>
            <a:r>
              <a:rPr lang="en-US" sz="1200" b="0" kern="1200" dirty="0" err="1" smtClean="0">
                <a:solidFill>
                  <a:schemeClr val="tx1"/>
                </a:solidFill>
                <a:latin typeface="+mn-lt"/>
                <a:ea typeface="+mn-ea"/>
                <a:cs typeface="+mn-cs"/>
              </a:rPr>
              <a:t>vid</a:t>
            </a:r>
            <a:r>
              <a:rPr lang="en-US" sz="1200" b="0" kern="1200" dirty="0" smtClean="0">
                <a:solidFill>
                  <a:schemeClr val="tx1"/>
                </a:solidFill>
                <a:latin typeface="+mn-lt"/>
                <a:ea typeface="+mn-ea"/>
                <a:cs typeface="+mn-cs"/>
              </a:rPr>
              <a:t> clip)     </a:t>
            </a:r>
          </a:p>
          <a:p>
            <a:pPr algn="ctr"/>
            <a:r>
              <a:rPr lang="en-US" sz="1200" b="0" kern="1200" dirty="0" smtClean="0">
                <a:solidFill>
                  <a:schemeClr val="tx1"/>
                </a:solidFill>
                <a:latin typeface="+mn-lt"/>
                <a:ea typeface="+mn-ea"/>
                <a:cs typeface="+mn-cs"/>
              </a:rPr>
              <a:t>critical industrial design elements (different snapshots of cad with pointers showing )     </a:t>
            </a:r>
          </a:p>
          <a:p>
            <a:pPr algn="ctr"/>
            <a:r>
              <a:rPr lang="en-US" sz="1200" b="0" kern="1200" dirty="0" smtClean="0">
                <a:solidFill>
                  <a:schemeClr val="tx1"/>
                </a:solidFill>
                <a:latin typeface="+mn-lt"/>
                <a:ea typeface="+mn-ea"/>
                <a:cs typeface="+mn-cs"/>
              </a:rPr>
              <a:t>show a rugby "scrum" [aka huddle] and a "scrum station scrum"  </a:t>
            </a:r>
          </a:p>
          <a:p>
            <a:pPr algn="ctr"/>
            <a:r>
              <a:rPr lang="en-US" sz="1200" b="0" kern="1200" dirty="0" smtClean="0">
                <a:solidFill>
                  <a:schemeClr val="tx1"/>
                </a:solidFill>
                <a:latin typeface="+mn-lt"/>
                <a:ea typeface="+mn-ea"/>
                <a:cs typeface="+mn-cs"/>
              </a:rPr>
              <a:t>   program interface mockups    </a:t>
            </a:r>
          </a:p>
          <a:p>
            <a:pPr algn="ctr"/>
            <a:r>
              <a:rPr lang="en-US" sz="1200" b="0" kern="1200" dirty="0" smtClean="0">
                <a:solidFill>
                  <a:schemeClr val="tx1"/>
                </a:solidFill>
                <a:latin typeface="+mn-lt"/>
                <a:ea typeface="+mn-ea"/>
                <a:cs typeface="+mn-cs"/>
              </a:rPr>
              <a:t>"apple style" clips of a few of us (individually) explaining features    </a:t>
            </a:r>
          </a:p>
          <a:p>
            <a:pPr algn="ctr"/>
            <a:r>
              <a:rPr lang="en-US" sz="1200" b="0" kern="1200" dirty="0" smtClean="0">
                <a:solidFill>
                  <a:schemeClr val="tx1"/>
                </a:solidFill>
                <a:latin typeface="+mn-lt"/>
                <a:ea typeface="+mn-ea"/>
                <a:cs typeface="+mn-cs"/>
              </a:rPr>
              <a:t> sketch/graphic for interaction design elements (knock knock, light, snapshot, physical/digital interface)</a:t>
            </a:r>
            <a:endParaRPr lang="en-US" sz="800" b="0" dirty="0"/>
          </a:p>
        </p:txBody>
      </p:sp>
      <p:sp>
        <p:nvSpPr>
          <p:cNvPr id="4" name="Slide Number Placeholder 3"/>
          <p:cNvSpPr>
            <a:spLocks noGrp="1"/>
          </p:cNvSpPr>
          <p:nvPr>
            <p:ph type="sldNum" sz="quarter" idx="10"/>
          </p:nvPr>
        </p:nvSpPr>
        <p:spPr/>
        <p:txBody>
          <a:bodyPr/>
          <a:lstStyle/>
          <a:p>
            <a:fld id="{D526A54A-0BFF-1B4C-B603-7E5056C489FA}" type="slidenum">
              <a:rPr lang="en-US" smtClean="0"/>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animation to </a:t>
            </a:r>
            <a:r>
              <a:rPr lang="en-US" dirty="0" smtClean="0"/>
              <a:t>timeline menu (upper right corner)</a:t>
            </a:r>
          </a:p>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animation to </a:t>
            </a:r>
            <a:r>
              <a:rPr lang="en-US" dirty="0" smtClean="0"/>
              <a:t>timeline menu (upper right corner)</a:t>
            </a:r>
          </a:p>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add</a:t>
            </a:r>
            <a:r>
              <a:rPr lang="en-US" baseline="0" dirty="0" smtClean="0"/>
              <a:t> animation to </a:t>
            </a:r>
            <a:r>
              <a:rPr lang="en-US" dirty="0" smtClean="0"/>
              <a:t>timeline menu (upper right corner)</a:t>
            </a:r>
          </a:p>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24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PIX OF TEAMS</a:t>
            </a:r>
          </a:p>
          <a:p>
            <a:r>
              <a:rPr lang="en-US" baseline="0" dirty="0" smtClean="0"/>
              <a:t>Clarify say everyone’s </a:t>
            </a:r>
            <a:r>
              <a:rPr lang="en-US" b="1" baseline="0" dirty="0" smtClean="0"/>
              <a:t>undergrad + grad degrees</a:t>
            </a:r>
          </a:p>
          <a:p>
            <a:r>
              <a:rPr lang="en-US" baseline="0" dirty="0" smtClean="0"/>
              <a:t>clarify “</a:t>
            </a:r>
            <a:r>
              <a:rPr lang="en-US" b="1" baseline="0" dirty="0" smtClean="0"/>
              <a:t>Our corporate </a:t>
            </a:r>
            <a:r>
              <a:rPr lang="en-US" b="1" baseline="0" dirty="0" err="1" smtClean="0"/>
              <a:t>liasons</a:t>
            </a:r>
            <a:r>
              <a:rPr lang="en-US" baseline="0" dirty="0" smtClean="0"/>
              <a:t>: Adam Their, Senior VP </a:t>
            </a:r>
            <a:r>
              <a:rPr lang="en-US" b="1" baseline="0" dirty="0" smtClean="0"/>
              <a:t>of Front Line Applications</a:t>
            </a:r>
            <a:r>
              <a:rPr lang="en-US" baseline="0" dirty="0" smtClean="0"/>
              <a:t>, and Philip </a:t>
            </a:r>
            <a:r>
              <a:rPr lang="en-US" baseline="0" dirty="0" err="1" smtClean="0"/>
              <a:t>Skogstadd</a:t>
            </a:r>
            <a:r>
              <a:rPr lang="en-US" baseline="0" dirty="0" smtClean="0"/>
              <a:t>: </a:t>
            </a:r>
            <a:r>
              <a:rPr lang="en-US" sz="1200" kern="1200" dirty="0" smtClean="0">
                <a:solidFill>
                  <a:schemeClr val="tx1"/>
                </a:solidFill>
                <a:latin typeface="+mn-lt"/>
                <a:ea typeface="+mn-ea"/>
                <a:cs typeface="+mn-cs"/>
              </a:rPr>
              <a:t>Driver of User Experience Design and Innovation Culture</a:t>
            </a:r>
            <a:endParaRPr lang="en-US" dirty="0" smtClean="0"/>
          </a:p>
        </p:txBody>
      </p:sp>
      <p:sp>
        <p:nvSpPr>
          <p:cNvPr id="4" name="Slide Number Placeholder 3"/>
          <p:cNvSpPr>
            <a:spLocks noGrp="1"/>
          </p:cNvSpPr>
          <p:nvPr>
            <p:ph type="sldNum" sz="quarter" idx="10"/>
          </p:nvPr>
        </p:nvSpPr>
        <p:spPr/>
        <p:txBody>
          <a:bodyPr/>
          <a:lstStyle/>
          <a:p>
            <a:fld id="{D526A54A-0BFF-1B4C-B603-7E5056C489FA}" type="slidenum">
              <a:rPr lang="en-US" smtClean="0"/>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FIX PIE CHART</a:t>
            </a:r>
          </a:p>
        </p:txBody>
      </p:sp>
      <p:sp>
        <p:nvSpPr>
          <p:cNvPr id="4" name="Slide Number Placeholder 3"/>
          <p:cNvSpPr>
            <a:spLocks noGrp="1"/>
          </p:cNvSpPr>
          <p:nvPr>
            <p:ph type="sldNum" sz="quarter" idx="10"/>
          </p:nvPr>
        </p:nvSpPr>
        <p:spPr/>
        <p:txBody>
          <a:bodyPr/>
          <a:lstStyle/>
          <a:p>
            <a:fld id="{D526A54A-0BFF-1B4C-B603-7E5056C489FA}" type="slidenum">
              <a:rPr lang="en-US" smtClean="0"/>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Start with low opacity, as you go through, illuminate them.</a:t>
            </a:r>
          </a:p>
          <a:p>
            <a:r>
              <a:rPr lang="en-US" dirty="0" smtClean="0"/>
              <a:t>ENTER NEEDS AS ONE WORD</a:t>
            </a:r>
          </a:p>
          <a:p>
            <a:r>
              <a:rPr lang="en-US" dirty="0" smtClean="0"/>
              <a:t>ENTER</a:t>
            </a:r>
            <a:r>
              <a:rPr lang="en-US" baseline="0" dirty="0" smtClean="0"/>
              <a:t> DETAILS</a:t>
            </a:r>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(for efficacy </a:t>
            </a:r>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Start with low opacity, as you go through, illuminate them.</a:t>
            </a:r>
          </a:p>
          <a:p>
            <a:r>
              <a:rPr lang="en-US" dirty="0" smtClean="0"/>
              <a:t>ENTER NEEDS AS ONE WORD</a:t>
            </a:r>
          </a:p>
          <a:p>
            <a:r>
              <a:rPr lang="en-US" dirty="0" smtClean="0"/>
              <a:t>ENTER</a:t>
            </a:r>
            <a:r>
              <a:rPr lang="en-US" baseline="0" dirty="0" smtClean="0"/>
              <a:t> DETAILS</a:t>
            </a:r>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Start with low opacity, as you go through, illuminate them.</a:t>
            </a:r>
          </a:p>
          <a:p>
            <a:r>
              <a:rPr lang="en-US" dirty="0" smtClean="0"/>
              <a:t>ENTER NEEDS AS ONE WORD</a:t>
            </a:r>
          </a:p>
          <a:p>
            <a:r>
              <a:rPr lang="en-US" dirty="0" smtClean="0"/>
              <a:t>ENTER</a:t>
            </a:r>
            <a:r>
              <a:rPr lang="en-US" baseline="0" dirty="0" smtClean="0"/>
              <a:t> DETAILS</a:t>
            </a:r>
            <a:endParaRPr lang="en-US" dirty="0"/>
          </a:p>
        </p:txBody>
      </p:sp>
      <p:sp>
        <p:nvSpPr>
          <p:cNvPr id="4" name="Slide Number Placeholder 3"/>
          <p:cNvSpPr>
            <a:spLocks noGrp="1"/>
          </p:cNvSpPr>
          <p:nvPr>
            <p:ph type="sldNum" sz="quarter" idx="10"/>
          </p:nvPr>
        </p:nvSpPr>
        <p:spPr/>
        <p:txBody>
          <a:bodyPr/>
          <a:lstStyle/>
          <a:p>
            <a:fld id="{D526A54A-0BFF-1B4C-B603-7E5056C489FA}" type="slidenum">
              <a:rPr lang="en-US" smtClean="0"/>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sr-Latn-C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sr-Latn-CS"/>
          </a:p>
        </p:txBody>
      </p:sp>
      <p:sp>
        <p:nvSpPr>
          <p:cNvPr id="4" name="Date Placeholder 3"/>
          <p:cNvSpPr>
            <a:spLocks noGrp="1"/>
          </p:cNvSpPr>
          <p:nvPr>
            <p:ph type="dt" sz="half" idx="10"/>
          </p:nvPr>
        </p:nvSpPr>
        <p:spPr/>
        <p:txBody>
          <a:bodyPr/>
          <a:lstStyle/>
          <a:p>
            <a:fld id="{21D09594-3804-4831-9E36-7CC4D88622A5}" type="datetimeFigureOut">
              <a:rPr lang="sr-Latn-CS" smtClean="0"/>
              <a:pPr/>
              <a:t>14/03/13</a:t>
            </a:fld>
            <a:endParaRPr lang="sr-Latn-CS"/>
          </a:p>
        </p:txBody>
      </p:sp>
      <p:sp>
        <p:nvSpPr>
          <p:cNvPr id="5" name="Footer Placeholder 4"/>
          <p:cNvSpPr>
            <a:spLocks noGrp="1"/>
          </p:cNvSpPr>
          <p:nvPr>
            <p:ph type="ftr" sz="quarter" idx="11"/>
          </p:nvPr>
        </p:nvSpPr>
        <p:spPr/>
        <p:txBody>
          <a:bodyPr/>
          <a:lstStyle/>
          <a:p>
            <a:endParaRPr lang="sr-Latn-CS"/>
          </a:p>
        </p:txBody>
      </p:sp>
      <p:sp>
        <p:nvSpPr>
          <p:cNvPr id="6" name="Slide Number Placeholder 5"/>
          <p:cNvSpPr>
            <a:spLocks noGrp="1"/>
          </p:cNvSpPr>
          <p:nvPr>
            <p:ph type="sldNum" sz="quarter" idx="12"/>
          </p:nvPr>
        </p:nvSpPr>
        <p:spPr/>
        <p:txBody>
          <a:bodyPr/>
          <a:lstStyle/>
          <a:p>
            <a:fld id="{83D5B813-373B-44C4-B672-2BB4132C68E8}" type="slidenum">
              <a:rPr lang="sr-Latn-CS" smtClean="0"/>
              <a:pPr/>
              <a:t>‹#›</a:t>
            </a:fld>
            <a:endParaRPr lang="sr-Latn-C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sr-Latn-C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r-Latn-CS"/>
          </a:p>
        </p:txBody>
      </p:sp>
      <p:sp>
        <p:nvSpPr>
          <p:cNvPr id="4" name="Date Placeholder 3"/>
          <p:cNvSpPr>
            <a:spLocks noGrp="1"/>
          </p:cNvSpPr>
          <p:nvPr>
            <p:ph type="dt" sz="half" idx="10"/>
          </p:nvPr>
        </p:nvSpPr>
        <p:spPr/>
        <p:txBody>
          <a:bodyPr/>
          <a:lstStyle/>
          <a:p>
            <a:fld id="{21D09594-3804-4831-9E36-7CC4D88622A5}" type="datetimeFigureOut">
              <a:rPr lang="sr-Latn-CS" smtClean="0"/>
              <a:pPr/>
              <a:t>14/03/13</a:t>
            </a:fld>
            <a:endParaRPr lang="sr-Latn-CS"/>
          </a:p>
        </p:txBody>
      </p:sp>
      <p:sp>
        <p:nvSpPr>
          <p:cNvPr id="5" name="Footer Placeholder 4"/>
          <p:cNvSpPr>
            <a:spLocks noGrp="1"/>
          </p:cNvSpPr>
          <p:nvPr>
            <p:ph type="ftr" sz="quarter" idx="11"/>
          </p:nvPr>
        </p:nvSpPr>
        <p:spPr/>
        <p:txBody>
          <a:bodyPr/>
          <a:lstStyle/>
          <a:p>
            <a:endParaRPr lang="sr-Latn-CS"/>
          </a:p>
        </p:txBody>
      </p:sp>
      <p:sp>
        <p:nvSpPr>
          <p:cNvPr id="6" name="Slide Number Placeholder 5"/>
          <p:cNvSpPr>
            <a:spLocks noGrp="1"/>
          </p:cNvSpPr>
          <p:nvPr>
            <p:ph type="sldNum" sz="quarter" idx="12"/>
          </p:nvPr>
        </p:nvSpPr>
        <p:spPr/>
        <p:txBody>
          <a:bodyPr/>
          <a:lstStyle/>
          <a:p>
            <a:fld id="{83D5B813-373B-44C4-B672-2BB4132C68E8}" type="slidenum">
              <a:rPr lang="sr-Latn-CS" smtClean="0"/>
              <a:pPr/>
              <a:t>‹#›</a:t>
            </a:fld>
            <a:endParaRPr lang="sr-Latn-C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sr-Latn-C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r-Latn-CS"/>
          </a:p>
        </p:txBody>
      </p:sp>
      <p:sp>
        <p:nvSpPr>
          <p:cNvPr id="4" name="Date Placeholder 3"/>
          <p:cNvSpPr>
            <a:spLocks noGrp="1"/>
          </p:cNvSpPr>
          <p:nvPr>
            <p:ph type="dt" sz="half" idx="10"/>
          </p:nvPr>
        </p:nvSpPr>
        <p:spPr/>
        <p:txBody>
          <a:bodyPr/>
          <a:lstStyle/>
          <a:p>
            <a:fld id="{21D09594-3804-4831-9E36-7CC4D88622A5}" type="datetimeFigureOut">
              <a:rPr lang="sr-Latn-CS" smtClean="0"/>
              <a:pPr/>
              <a:t>14/03/13</a:t>
            </a:fld>
            <a:endParaRPr lang="sr-Latn-CS"/>
          </a:p>
        </p:txBody>
      </p:sp>
      <p:sp>
        <p:nvSpPr>
          <p:cNvPr id="5" name="Footer Placeholder 4"/>
          <p:cNvSpPr>
            <a:spLocks noGrp="1"/>
          </p:cNvSpPr>
          <p:nvPr>
            <p:ph type="ftr" sz="quarter" idx="11"/>
          </p:nvPr>
        </p:nvSpPr>
        <p:spPr/>
        <p:txBody>
          <a:bodyPr/>
          <a:lstStyle/>
          <a:p>
            <a:endParaRPr lang="sr-Latn-CS"/>
          </a:p>
        </p:txBody>
      </p:sp>
      <p:sp>
        <p:nvSpPr>
          <p:cNvPr id="6" name="Slide Number Placeholder 5"/>
          <p:cNvSpPr>
            <a:spLocks noGrp="1"/>
          </p:cNvSpPr>
          <p:nvPr>
            <p:ph type="sldNum" sz="quarter" idx="12"/>
          </p:nvPr>
        </p:nvSpPr>
        <p:spPr/>
        <p:txBody>
          <a:bodyPr/>
          <a:lstStyle/>
          <a:p>
            <a:fld id="{83D5B813-373B-44C4-B672-2BB4132C68E8}" type="slidenum">
              <a:rPr lang="sr-Latn-CS" smtClean="0"/>
              <a:pPr/>
              <a:t>‹#›</a:t>
            </a:fld>
            <a:endParaRPr lang="sr-Latn-C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sr-Latn-C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r-Latn-CS"/>
          </a:p>
        </p:txBody>
      </p:sp>
      <p:sp>
        <p:nvSpPr>
          <p:cNvPr id="4" name="Date Placeholder 3"/>
          <p:cNvSpPr>
            <a:spLocks noGrp="1"/>
          </p:cNvSpPr>
          <p:nvPr>
            <p:ph type="dt" sz="half" idx="10"/>
          </p:nvPr>
        </p:nvSpPr>
        <p:spPr/>
        <p:txBody>
          <a:bodyPr/>
          <a:lstStyle/>
          <a:p>
            <a:fld id="{21D09594-3804-4831-9E36-7CC4D88622A5}" type="datetimeFigureOut">
              <a:rPr lang="sr-Latn-CS" smtClean="0"/>
              <a:pPr/>
              <a:t>14/03/13</a:t>
            </a:fld>
            <a:endParaRPr lang="sr-Latn-CS"/>
          </a:p>
        </p:txBody>
      </p:sp>
      <p:sp>
        <p:nvSpPr>
          <p:cNvPr id="5" name="Footer Placeholder 4"/>
          <p:cNvSpPr>
            <a:spLocks noGrp="1"/>
          </p:cNvSpPr>
          <p:nvPr>
            <p:ph type="ftr" sz="quarter" idx="11"/>
          </p:nvPr>
        </p:nvSpPr>
        <p:spPr/>
        <p:txBody>
          <a:bodyPr/>
          <a:lstStyle/>
          <a:p>
            <a:endParaRPr lang="sr-Latn-CS"/>
          </a:p>
        </p:txBody>
      </p:sp>
      <p:sp>
        <p:nvSpPr>
          <p:cNvPr id="6" name="Slide Number Placeholder 5"/>
          <p:cNvSpPr>
            <a:spLocks noGrp="1"/>
          </p:cNvSpPr>
          <p:nvPr>
            <p:ph type="sldNum" sz="quarter" idx="12"/>
          </p:nvPr>
        </p:nvSpPr>
        <p:spPr/>
        <p:txBody>
          <a:bodyPr/>
          <a:lstStyle/>
          <a:p>
            <a:fld id="{83D5B813-373B-44C4-B672-2BB4132C68E8}" type="slidenum">
              <a:rPr lang="sr-Latn-CS" smtClean="0"/>
              <a:pPr/>
              <a:t>‹#›</a:t>
            </a:fld>
            <a:endParaRPr lang="sr-Latn-C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sr-Latn-C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1D09594-3804-4831-9E36-7CC4D88622A5}" type="datetimeFigureOut">
              <a:rPr lang="sr-Latn-CS" smtClean="0"/>
              <a:pPr/>
              <a:t>14/03/13</a:t>
            </a:fld>
            <a:endParaRPr lang="sr-Latn-CS"/>
          </a:p>
        </p:txBody>
      </p:sp>
      <p:sp>
        <p:nvSpPr>
          <p:cNvPr id="5" name="Footer Placeholder 4"/>
          <p:cNvSpPr>
            <a:spLocks noGrp="1"/>
          </p:cNvSpPr>
          <p:nvPr>
            <p:ph type="ftr" sz="quarter" idx="11"/>
          </p:nvPr>
        </p:nvSpPr>
        <p:spPr/>
        <p:txBody>
          <a:bodyPr/>
          <a:lstStyle/>
          <a:p>
            <a:endParaRPr lang="sr-Latn-CS"/>
          </a:p>
        </p:txBody>
      </p:sp>
      <p:sp>
        <p:nvSpPr>
          <p:cNvPr id="6" name="Slide Number Placeholder 5"/>
          <p:cNvSpPr>
            <a:spLocks noGrp="1"/>
          </p:cNvSpPr>
          <p:nvPr>
            <p:ph type="sldNum" sz="quarter" idx="12"/>
          </p:nvPr>
        </p:nvSpPr>
        <p:spPr/>
        <p:txBody>
          <a:bodyPr/>
          <a:lstStyle/>
          <a:p>
            <a:fld id="{83D5B813-373B-44C4-B672-2BB4132C68E8}" type="slidenum">
              <a:rPr lang="sr-Latn-CS" smtClean="0"/>
              <a:pPr/>
              <a:t>‹#›</a:t>
            </a:fld>
            <a:endParaRPr lang="sr-Latn-C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sr-Latn-C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r-Latn-C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r-Latn-CS"/>
          </a:p>
        </p:txBody>
      </p:sp>
      <p:sp>
        <p:nvSpPr>
          <p:cNvPr id="5" name="Date Placeholder 4"/>
          <p:cNvSpPr>
            <a:spLocks noGrp="1"/>
          </p:cNvSpPr>
          <p:nvPr>
            <p:ph type="dt" sz="half" idx="10"/>
          </p:nvPr>
        </p:nvSpPr>
        <p:spPr/>
        <p:txBody>
          <a:bodyPr/>
          <a:lstStyle/>
          <a:p>
            <a:fld id="{21D09594-3804-4831-9E36-7CC4D88622A5}" type="datetimeFigureOut">
              <a:rPr lang="sr-Latn-CS" smtClean="0"/>
              <a:pPr/>
              <a:t>14/03/13</a:t>
            </a:fld>
            <a:endParaRPr lang="sr-Latn-CS"/>
          </a:p>
        </p:txBody>
      </p:sp>
      <p:sp>
        <p:nvSpPr>
          <p:cNvPr id="6" name="Footer Placeholder 5"/>
          <p:cNvSpPr>
            <a:spLocks noGrp="1"/>
          </p:cNvSpPr>
          <p:nvPr>
            <p:ph type="ftr" sz="quarter" idx="11"/>
          </p:nvPr>
        </p:nvSpPr>
        <p:spPr/>
        <p:txBody>
          <a:bodyPr/>
          <a:lstStyle/>
          <a:p>
            <a:endParaRPr lang="sr-Latn-CS"/>
          </a:p>
        </p:txBody>
      </p:sp>
      <p:sp>
        <p:nvSpPr>
          <p:cNvPr id="7" name="Slide Number Placeholder 6"/>
          <p:cNvSpPr>
            <a:spLocks noGrp="1"/>
          </p:cNvSpPr>
          <p:nvPr>
            <p:ph type="sldNum" sz="quarter" idx="12"/>
          </p:nvPr>
        </p:nvSpPr>
        <p:spPr/>
        <p:txBody>
          <a:bodyPr/>
          <a:lstStyle/>
          <a:p>
            <a:fld id="{83D5B813-373B-44C4-B672-2BB4132C68E8}" type="slidenum">
              <a:rPr lang="sr-Latn-CS" smtClean="0"/>
              <a:pPr/>
              <a:t>‹#›</a:t>
            </a:fld>
            <a:endParaRPr lang="sr-Latn-C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sr-Latn-C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r-Latn-C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r-Latn-CS"/>
          </a:p>
        </p:txBody>
      </p:sp>
      <p:sp>
        <p:nvSpPr>
          <p:cNvPr id="7" name="Date Placeholder 6"/>
          <p:cNvSpPr>
            <a:spLocks noGrp="1"/>
          </p:cNvSpPr>
          <p:nvPr>
            <p:ph type="dt" sz="half" idx="10"/>
          </p:nvPr>
        </p:nvSpPr>
        <p:spPr/>
        <p:txBody>
          <a:bodyPr/>
          <a:lstStyle/>
          <a:p>
            <a:fld id="{21D09594-3804-4831-9E36-7CC4D88622A5}" type="datetimeFigureOut">
              <a:rPr lang="sr-Latn-CS" smtClean="0"/>
              <a:pPr/>
              <a:t>14/03/13</a:t>
            </a:fld>
            <a:endParaRPr lang="sr-Latn-CS"/>
          </a:p>
        </p:txBody>
      </p:sp>
      <p:sp>
        <p:nvSpPr>
          <p:cNvPr id="8" name="Footer Placeholder 7"/>
          <p:cNvSpPr>
            <a:spLocks noGrp="1"/>
          </p:cNvSpPr>
          <p:nvPr>
            <p:ph type="ftr" sz="quarter" idx="11"/>
          </p:nvPr>
        </p:nvSpPr>
        <p:spPr/>
        <p:txBody>
          <a:bodyPr/>
          <a:lstStyle/>
          <a:p>
            <a:endParaRPr lang="sr-Latn-CS"/>
          </a:p>
        </p:txBody>
      </p:sp>
      <p:sp>
        <p:nvSpPr>
          <p:cNvPr id="9" name="Slide Number Placeholder 8"/>
          <p:cNvSpPr>
            <a:spLocks noGrp="1"/>
          </p:cNvSpPr>
          <p:nvPr>
            <p:ph type="sldNum" sz="quarter" idx="12"/>
          </p:nvPr>
        </p:nvSpPr>
        <p:spPr/>
        <p:txBody>
          <a:bodyPr/>
          <a:lstStyle/>
          <a:p>
            <a:fld id="{83D5B813-373B-44C4-B672-2BB4132C68E8}" type="slidenum">
              <a:rPr lang="sr-Latn-CS" smtClean="0"/>
              <a:pPr/>
              <a:t>‹#›</a:t>
            </a:fld>
            <a:endParaRPr lang="sr-Latn-C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sr-Latn-CS"/>
          </a:p>
        </p:txBody>
      </p:sp>
      <p:sp>
        <p:nvSpPr>
          <p:cNvPr id="3" name="Date Placeholder 2"/>
          <p:cNvSpPr>
            <a:spLocks noGrp="1"/>
          </p:cNvSpPr>
          <p:nvPr>
            <p:ph type="dt" sz="half" idx="10"/>
          </p:nvPr>
        </p:nvSpPr>
        <p:spPr/>
        <p:txBody>
          <a:bodyPr/>
          <a:lstStyle/>
          <a:p>
            <a:fld id="{21D09594-3804-4831-9E36-7CC4D88622A5}" type="datetimeFigureOut">
              <a:rPr lang="sr-Latn-CS" smtClean="0"/>
              <a:pPr/>
              <a:t>14/03/13</a:t>
            </a:fld>
            <a:endParaRPr lang="sr-Latn-CS"/>
          </a:p>
        </p:txBody>
      </p:sp>
      <p:sp>
        <p:nvSpPr>
          <p:cNvPr id="4" name="Footer Placeholder 3"/>
          <p:cNvSpPr>
            <a:spLocks noGrp="1"/>
          </p:cNvSpPr>
          <p:nvPr>
            <p:ph type="ftr" sz="quarter" idx="11"/>
          </p:nvPr>
        </p:nvSpPr>
        <p:spPr/>
        <p:txBody>
          <a:bodyPr/>
          <a:lstStyle/>
          <a:p>
            <a:endParaRPr lang="sr-Latn-CS"/>
          </a:p>
        </p:txBody>
      </p:sp>
      <p:sp>
        <p:nvSpPr>
          <p:cNvPr id="5" name="Slide Number Placeholder 4"/>
          <p:cNvSpPr>
            <a:spLocks noGrp="1"/>
          </p:cNvSpPr>
          <p:nvPr>
            <p:ph type="sldNum" sz="quarter" idx="12"/>
          </p:nvPr>
        </p:nvSpPr>
        <p:spPr/>
        <p:txBody>
          <a:bodyPr/>
          <a:lstStyle/>
          <a:p>
            <a:fld id="{83D5B813-373B-44C4-B672-2BB4132C68E8}" type="slidenum">
              <a:rPr lang="sr-Latn-CS" smtClean="0"/>
              <a:pPr/>
              <a:t>‹#›</a:t>
            </a:fld>
            <a:endParaRPr lang="sr-Latn-C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D09594-3804-4831-9E36-7CC4D88622A5}" type="datetimeFigureOut">
              <a:rPr lang="sr-Latn-CS" smtClean="0"/>
              <a:pPr/>
              <a:t>14/03/13</a:t>
            </a:fld>
            <a:endParaRPr lang="sr-Latn-CS"/>
          </a:p>
        </p:txBody>
      </p:sp>
      <p:sp>
        <p:nvSpPr>
          <p:cNvPr id="3" name="Footer Placeholder 2"/>
          <p:cNvSpPr>
            <a:spLocks noGrp="1"/>
          </p:cNvSpPr>
          <p:nvPr>
            <p:ph type="ftr" sz="quarter" idx="11"/>
          </p:nvPr>
        </p:nvSpPr>
        <p:spPr/>
        <p:txBody>
          <a:bodyPr/>
          <a:lstStyle/>
          <a:p>
            <a:endParaRPr lang="sr-Latn-CS"/>
          </a:p>
        </p:txBody>
      </p:sp>
      <p:sp>
        <p:nvSpPr>
          <p:cNvPr id="4" name="Slide Number Placeholder 3"/>
          <p:cNvSpPr>
            <a:spLocks noGrp="1"/>
          </p:cNvSpPr>
          <p:nvPr>
            <p:ph type="sldNum" sz="quarter" idx="12"/>
          </p:nvPr>
        </p:nvSpPr>
        <p:spPr/>
        <p:txBody>
          <a:bodyPr/>
          <a:lstStyle/>
          <a:p>
            <a:fld id="{83D5B813-373B-44C4-B672-2BB4132C68E8}" type="slidenum">
              <a:rPr lang="sr-Latn-CS" smtClean="0"/>
              <a:pPr/>
              <a:t>‹#›</a:t>
            </a:fld>
            <a:endParaRPr lang="sr-Latn-C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sr-Latn-C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r-Latn-C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D09594-3804-4831-9E36-7CC4D88622A5}" type="datetimeFigureOut">
              <a:rPr lang="sr-Latn-CS" smtClean="0"/>
              <a:pPr/>
              <a:t>14/03/13</a:t>
            </a:fld>
            <a:endParaRPr lang="sr-Latn-CS"/>
          </a:p>
        </p:txBody>
      </p:sp>
      <p:sp>
        <p:nvSpPr>
          <p:cNvPr id="6" name="Footer Placeholder 5"/>
          <p:cNvSpPr>
            <a:spLocks noGrp="1"/>
          </p:cNvSpPr>
          <p:nvPr>
            <p:ph type="ftr" sz="quarter" idx="11"/>
          </p:nvPr>
        </p:nvSpPr>
        <p:spPr/>
        <p:txBody>
          <a:bodyPr/>
          <a:lstStyle/>
          <a:p>
            <a:endParaRPr lang="sr-Latn-CS"/>
          </a:p>
        </p:txBody>
      </p:sp>
      <p:sp>
        <p:nvSpPr>
          <p:cNvPr id="7" name="Slide Number Placeholder 6"/>
          <p:cNvSpPr>
            <a:spLocks noGrp="1"/>
          </p:cNvSpPr>
          <p:nvPr>
            <p:ph type="sldNum" sz="quarter" idx="12"/>
          </p:nvPr>
        </p:nvSpPr>
        <p:spPr/>
        <p:txBody>
          <a:bodyPr/>
          <a:lstStyle/>
          <a:p>
            <a:fld id="{83D5B813-373B-44C4-B672-2BB4132C68E8}" type="slidenum">
              <a:rPr lang="sr-Latn-CS" smtClean="0"/>
              <a:pPr/>
              <a:t>‹#›</a:t>
            </a:fld>
            <a:endParaRPr lang="sr-Latn-C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sr-Latn-C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r-Latn-C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D09594-3804-4831-9E36-7CC4D88622A5}" type="datetimeFigureOut">
              <a:rPr lang="sr-Latn-CS" smtClean="0"/>
              <a:pPr/>
              <a:t>14/03/13</a:t>
            </a:fld>
            <a:endParaRPr lang="sr-Latn-CS"/>
          </a:p>
        </p:txBody>
      </p:sp>
      <p:sp>
        <p:nvSpPr>
          <p:cNvPr id="6" name="Footer Placeholder 5"/>
          <p:cNvSpPr>
            <a:spLocks noGrp="1"/>
          </p:cNvSpPr>
          <p:nvPr>
            <p:ph type="ftr" sz="quarter" idx="11"/>
          </p:nvPr>
        </p:nvSpPr>
        <p:spPr/>
        <p:txBody>
          <a:bodyPr/>
          <a:lstStyle/>
          <a:p>
            <a:endParaRPr lang="sr-Latn-CS"/>
          </a:p>
        </p:txBody>
      </p:sp>
      <p:sp>
        <p:nvSpPr>
          <p:cNvPr id="7" name="Slide Number Placeholder 6"/>
          <p:cNvSpPr>
            <a:spLocks noGrp="1"/>
          </p:cNvSpPr>
          <p:nvPr>
            <p:ph type="sldNum" sz="quarter" idx="12"/>
          </p:nvPr>
        </p:nvSpPr>
        <p:spPr/>
        <p:txBody>
          <a:bodyPr/>
          <a:lstStyle/>
          <a:p>
            <a:fld id="{83D5B813-373B-44C4-B672-2BB4132C68E8}" type="slidenum">
              <a:rPr lang="sr-Latn-CS" smtClean="0"/>
              <a:pPr/>
              <a:t>‹#›</a:t>
            </a:fld>
            <a:endParaRPr lang="sr-Latn-C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sr-Latn-C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r-Latn-C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D09594-3804-4831-9E36-7CC4D88622A5}" type="datetimeFigureOut">
              <a:rPr lang="sr-Latn-CS" smtClean="0"/>
              <a:pPr/>
              <a:t>14/03/13</a:t>
            </a:fld>
            <a:endParaRPr lang="sr-Latn-C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sr-Latn-C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D5B813-373B-44C4-B672-2BB4132C68E8}" type="slidenum">
              <a:rPr lang="sr-Latn-CS" smtClean="0"/>
              <a:pPr/>
              <a:t>‹#›</a:t>
            </a:fld>
            <a:endParaRPr lang="sr-Latn-C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sr-Latn-C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4.png"/><Relationship Id="rId5" Type="http://schemas.openxmlformats.org/officeDocument/2006/relationships/image" Target="../media/image13.png"/><Relationship Id="rId6" Type="http://schemas.openxmlformats.org/officeDocument/2006/relationships/image" Target="../media/image3.png"/><Relationship Id="rId7" Type="http://schemas.openxmlformats.org/officeDocument/2006/relationships/image" Target="../media/image14.jpeg"/><Relationship Id="rId8" Type="http://schemas.openxmlformats.org/officeDocument/2006/relationships/image" Target="../media/image15.jpeg"/><Relationship Id="rId9" Type="http://schemas.openxmlformats.org/officeDocument/2006/relationships/image" Target="../media/image16.jpe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4.png"/><Relationship Id="rId7" Type="http://schemas.openxmlformats.org/officeDocument/2006/relationships/image" Target="../media/image13.png"/><Relationship Id="rId8" Type="http://schemas.openxmlformats.org/officeDocument/2006/relationships/image" Target="../media/image2.png"/><Relationship Id="rId9"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4.png"/><Relationship Id="rId5" Type="http://schemas.openxmlformats.org/officeDocument/2006/relationships/image" Target="../media/image13.png"/><Relationship Id="rId6" Type="http://schemas.openxmlformats.org/officeDocument/2006/relationships/image" Target="../media/image3.png"/><Relationship Id="rId7" Type="http://schemas.openxmlformats.org/officeDocument/2006/relationships/image" Target="../media/image17.jpeg"/><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3.png"/><Relationship Id="rId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3.png"/><Relationship Id="rId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5.xml"/><Relationship Id="rId5" Type="http://schemas.openxmlformats.org/officeDocument/2006/relationships/image" Target="../media/image1.jpeg"/><Relationship Id="rId6" Type="http://schemas.openxmlformats.org/officeDocument/2006/relationships/image" Target="../media/image13.png"/><Relationship Id="rId7" Type="http://schemas.openxmlformats.org/officeDocument/2006/relationships/image" Target="../media/image2.png"/><Relationship Id="rId8" Type="http://schemas.openxmlformats.org/officeDocument/2006/relationships/image" Target="../media/image3.png"/><Relationship Id="rId9" Type="http://schemas.openxmlformats.org/officeDocument/2006/relationships/image" Target="../media/image18.jpeg"/><Relationship Id="rId10" Type="http://schemas.openxmlformats.org/officeDocument/2006/relationships/image" Target="../media/image19.jpeg"/><Relationship Id="rId11" Type="http://schemas.openxmlformats.org/officeDocument/2006/relationships/image" Target="../media/image20.png"/><Relationship Id="rId1" Type="http://schemas.microsoft.com/office/2007/relationships/media" Target="file://localhost/Users/maxcougaroswald/Desktop/movies/thirdeye.mov" TargetMode="External"/><Relationship Id="rId2" Type="http://schemas.openxmlformats.org/officeDocument/2006/relationships/video" Target="file://localhost/Users/maxcougaroswald/Desktop/movies/thirdeye.mov" TargetMode="Externa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6.xml"/><Relationship Id="rId5" Type="http://schemas.openxmlformats.org/officeDocument/2006/relationships/image" Target="../media/image1.jpeg"/><Relationship Id="rId6" Type="http://schemas.openxmlformats.org/officeDocument/2006/relationships/image" Target="../media/image13.png"/><Relationship Id="rId7" Type="http://schemas.openxmlformats.org/officeDocument/2006/relationships/image" Target="../media/image2.png"/><Relationship Id="rId8" Type="http://schemas.openxmlformats.org/officeDocument/2006/relationships/image" Target="../media/image3.png"/><Relationship Id="rId9" Type="http://schemas.openxmlformats.org/officeDocument/2006/relationships/image" Target="../media/image21.jpeg"/><Relationship Id="rId10" Type="http://schemas.openxmlformats.org/officeDocument/2006/relationships/image" Target="../media/image22.jpeg"/><Relationship Id="rId11" Type="http://schemas.openxmlformats.org/officeDocument/2006/relationships/image" Target="../media/image23.png"/><Relationship Id="rId1" Type="http://schemas.microsoft.com/office/2007/relationships/media" Target="file://localhost/Users/maxcougaroswald/Desktop/movies/bugbounty.mov" TargetMode="External"/><Relationship Id="rId2" Type="http://schemas.openxmlformats.org/officeDocument/2006/relationships/video" Target="file://localhost/Users/maxcougaroswald/Desktop/movies/bugbounty.mov" TargetMode="Externa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7.xml"/><Relationship Id="rId5" Type="http://schemas.openxmlformats.org/officeDocument/2006/relationships/image" Target="../media/image1.jpeg"/><Relationship Id="rId6" Type="http://schemas.openxmlformats.org/officeDocument/2006/relationships/image" Target="../media/image13.png"/><Relationship Id="rId7" Type="http://schemas.openxmlformats.org/officeDocument/2006/relationships/image" Target="../media/image2.png"/><Relationship Id="rId8" Type="http://schemas.openxmlformats.org/officeDocument/2006/relationships/image" Target="../media/image3.png"/><Relationship Id="rId9" Type="http://schemas.openxmlformats.org/officeDocument/2006/relationships/image" Target="../media/image24.png"/><Relationship Id="rId1" Type="http://schemas.microsoft.com/office/2007/relationships/media" Target="file://localhost/Users/maxcougaroswald/Desktop/movies/virtual_whiteboard.mov" TargetMode="External"/><Relationship Id="rId2" Type="http://schemas.openxmlformats.org/officeDocument/2006/relationships/video" Target="file://localhost/Users/maxcougaroswald/Desktop/movies/virtual_whiteboard.mov"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13.png"/><Relationship Id="rId5" Type="http://schemas.openxmlformats.org/officeDocument/2006/relationships/image" Target="../media/image2.png"/><Relationship Id="rId6"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9.xml"/><Relationship Id="rId5" Type="http://schemas.openxmlformats.org/officeDocument/2006/relationships/image" Target="../media/image1.jpeg"/><Relationship Id="rId6" Type="http://schemas.openxmlformats.org/officeDocument/2006/relationships/image" Target="../media/image9.png"/><Relationship Id="rId7" Type="http://schemas.openxmlformats.org/officeDocument/2006/relationships/image" Target="../media/image13.png"/><Relationship Id="rId8" Type="http://schemas.openxmlformats.org/officeDocument/2006/relationships/image" Target="../media/image2.png"/><Relationship Id="rId9" Type="http://schemas.openxmlformats.org/officeDocument/2006/relationships/image" Target="../media/image3.png"/><Relationship Id="rId10" Type="http://schemas.openxmlformats.org/officeDocument/2006/relationships/image" Target="../media/image25.jpeg"/><Relationship Id="rId11" Type="http://schemas.openxmlformats.org/officeDocument/2006/relationships/image" Target="../media/image26.png"/><Relationship Id="rId1" Type="http://schemas.microsoft.com/office/2007/relationships/media" Target="file://localhost/Users/maxcougaroswald/Desktop/movies/a%20SimSaps.mov" TargetMode="External"/><Relationship Id="rId2" Type="http://schemas.openxmlformats.org/officeDocument/2006/relationships/video" Target="file://localhost/Users/maxcougaroswald/Desktop/movies/a%20SimSaps.mov"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13.png"/><Relationship Id="rId5" Type="http://schemas.openxmlformats.org/officeDocument/2006/relationships/image" Target="../media/image2.png"/><Relationship Id="rId6"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jpeg"/><Relationship Id="rId5" Type="http://schemas.openxmlformats.org/officeDocument/2006/relationships/image" Target="../media/image8.png"/><Relationship Id="rId6" Type="http://schemas.openxmlformats.org/officeDocument/2006/relationships/image" Target="../media/image13.png"/><Relationship Id="rId7" Type="http://schemas.openxmlformats.org/officeDocument/2006/relationships/image" Target="../media/image9.png"/><Relationship Id="rId8"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7.png"/><Relationship Id="rId5" Type="http://schemas.openxmlformats.org/officeDocument/2006/relationships/image" Target="../media/image13.png"/><Relationship Id="rId6" Type="http://schemas.openxmlformats.org/officeDocument/2006/relationships/image" Target="../media/image9.png"/><Relationship Id="rId7"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1.jpeg"/><Relationship Id="rId5" Type="http://schemas.openxmlformats.org/officeDocument/2006/relationships/image" Target="../media/image9.png"/><Relationship Id="rId6" Type="http://schemas.openxmlformats.org/officeDocument/2006/relationships/image" Target="../media/image2.png"/><Relationship Id="rId7" Type="http://schemas.openxmlformats.org/officeDocument/2006/relationships/image" Target="../media/image3.png"/><Relationship Id="rId8" Type="http://schemas.openxmlformats.org/officeDocument/2006/relationships/image" Target="../media/image10.jpe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2.png"/><Relationship Id="rId7" Type="http://schemas.openxmlformats.org/officeDocument/2006/relationships/image" Target="../media/image3.png"/><Relationship Id="rId8" Type="http://schemas.openxmlformats.org/officeDocument/2006/relationships/image" Target="../media/image11.png"/><Relationship Id="rId9" Type="http://schemas.openxmlformats.org/officeDocument/2006/relationships/image" Target="../media/image12.jpe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4.png"/><Relationship Id="rId5" Type="http://schemas.openxmlformats.org/officeDocument/2006/relationships/image" Target="../media/image13.png"/><Relationship Id="rId6"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4.png"/><Relationship Id="rId5" Type="http://schemas.openxmlformats.org/officeDocument/2006/relationships/image" Target="../media/image13.png"/><Relationship Id="rId6" Type="http://schemas.openxmlformats.org/officeDocument/2006/relationships/image" Target="../media/image3.png"/><Relationship Id="rId7" Type="http://schemas.openxmlformats.org/officeDocument/2006/relationships/image" Target="../media/image14.jpe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4.png"/><Relationship Id="rId5" Type="http://schemas.openxmlformats.org/officeDocument/2006/relationships/image" Target="../media/image13.png"/><Relationship Id="rId6" Type="http://schemas.openxmlformats.org/officeDocument/2006/relationships/image" Target="../media/image3.png"/><Relationship Id="rId7" Type="http://schemas.openxmlformats.org/officeDocument/2006/relationships/image" Target="../media/image14.jpeg"/><Relationship Id="rId8" Type="http://schemas.openxmlformats.org/officeDocument/2006/relationships/image" Target="../media/image15.jpeg"/><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4.png"/><Relationship Id="rId5" Type="http://schemas.openxmlformats.org/officeDocument/2006/relationships/image" Target="../media/image13.png"/><Relationship Id="rId6" Type="http://schemas.openxmlformats.org/officeDocument/2006/relationships/image" Target="../media/image3.png"/><Relationship Id="rId7" Type="http://schemas.openxmlformats.org/officeDocument/2006/relationships/image" Target="../media/image14.jpeg"/><Relationship Id="rId8" Type="http://schemas.openxmlformats.org/officeDocument/2006/relationships/image" Target="../media/image15.jpeg"/><Relationship Id="rId9" Type="http://schemas.openxmlformats.org/officeDocument/2006/relationships/image" Target="../media/image16.jpe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alphaModFix amt="49000"/>
          </a:blip>
          <a:stretch>
            <a:fillRect/>
          </a:stretch>
        </p:blipFill>
        <p:spPr>
          <a:xfrm>
            <a:off x="0" y="0"/>
            <a:ext cx="9144000" cy="6858000"/>
          </a:xfrm>
          <a:prstGeom prst="rect">
            <a:avLst/>
          </a:prstGeom>
        </p:spPr>
      </p:pic>
      <p:pic>
        <p:nvPicPr>
          <p:cNvPr id="7" name="Picture 6" descr="nextslide.png">
            <a:hlinkClick r:id="" action="ppaction://hlinkshowjump?jump=nextslide"/>
          </p:cNvPr>
          <p:cNvPicPr>
            <a:picLocks noChangeAspect="1"/>
          </p:cNvPicPr>
          <p:nvPr/>
        </p:nvPicPr>
        <p:blipFill>
          <a:blip r:embed="rId4"/>
          <a:stretch>
            <a:fillRect/>
          </a:stretch>
        </p:blipFill>
        <p:spPr>
          <a:xfrm>
            <a:off x="8844022" y="3248066"/>
            <a:ext cx="228572" cy="323810"/>
          </a:xfrm>
          <a:prstGeom prst="rect">
            <a:avLst/>
          </a:prstGeom>
        </p:spPr>
      </p:pic>
      <p:sp>
        <p:nvSpPr>
          <p:cNvPr id="6" name="TextBox 5"/>
          <p:cNvSpPr txBox="1"/>
          <p:nvPr/>
        </p:nvSpPr>
        <p:spPr>
          <a:xfrm>
            <a:off x="2209800" y="3257490"/>
            <a:ext cx="4903706" cy="400110"/>
          </a:xfrm>
          <a:prstGeom prst="rect">
            <a:avLst/>
          </a:prstGeom>
          <a:noFill/>
          <a:effectLst>
            <a:outerShdw dist="12700" dir="5400000" algn="ctr" rotWithShape="0">
              <a:schemeClr val="bg1">
                <a:lumMod val="95000"/>
              </a:schemeClr>
            </a:outerShdw>
          </a:effectLst>
          <a:sp3d extrusionH="76200">
            <a:bevelB w="152400" h="50800" prst="softRound"/>
            <a:extrusionClr>
              <a:schemeClr val="tx1"/>
            </a:extrusionClr>
          </a:sp3d>
        </p:spPr>
        <p:txBody>
          <a:bodyPr wrap="none" rtlCol="0">
            <a:spAutoFit/>
          </a:bodyPr>
          <a:lstStyle/>
          <a:p>
            <a:r>
              <a:rPr lang="en-US" sz="2000" spc="-100" dirty="0" smtClean="0">
                <a:solidFill>
                  <a:schemeClr val="tx1">
                    <a:lumMod val="50000"/>
                    <a:lumOff val="50000"/>
                  </a:schemeClr>
                </a:solidFill>
                <a:latin typeface="Sansation" pitchFamily="2" charset="0"/>
              </a:rPr>
              <a:t>Connecting the next generation of SAP offices</a:t>
            </a:r>
            <a:endParaRPr lang="sr-Latn-CS" sz="2000" spc="-100" dirty="0">
              <a:solidFill>
                <a:schemeClr val="tx1">
                  <a:lumMod val="50000"/>
                  <a:lumOff val="50000"/>
                </a:schemeClr>
              </a:solidFill>
            </a:endParaRPr>
          </a:p>
        </p:txBody>
      </p:sp>
      <p:sp>
        <p:nvSpPr>
          <p:cNvPr id="11" name="TextBox 10"/>
          <p:cNvSpPr txBox="1"/>
          <p:nvPr/>
        </p:nvSpPr>
        <p:spPr>
          <a:xfrm>
            <a:off x="3733800" y="1752599"/>
            <a:ext cx="2416046" cy="104028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7700" b="1" cap="small" spc="-400" dirty="0" smtClean="0">
                <a:solidFill>
                  <a:srgbClr val="FF8400"/>
                </a:solidFill>
                <a:effectLst>
                  <a:outerShdw dist="12700" dir="2700000" algn="tl" rotWithShape="0">
                    <a:schemeClr val="bg1"/>
                  </a:outerShdw>
                </a:effectLst>
                <a:latin typeface="Sansation" pitchFamily="2" charset="0"/>
              </a:rPr>
              <a:t>crum</a:t>
            </a:r>
            <a:endParaRPr lang="sr-Latn-CS" sz="7700" b="1" cap="small" spc="-400" dirty="0">
              <a:solidFill>
                <a:srgbClr val="FF8400"/>
              </a:solidFill>
              <a:effectLst>
                <a:outerShdw dist="12700" dir="2700000" algn="tl" rotWithShape="0">
                  <a:schemeClr val="bg1"/>
                </a:outerShdw>
              </a:effectLst>
            </a:endParaRPr>
          </a:p>
        </p:txBody>
      </p:sp>
      <p:sp>
        <p:nvSpPr>
          <p:cNvPr id="12" name="TextBox 11"/>
          <p:cNvSpPr txBox="1"/>
          <p:nvPr/>
        </p:nvSpPr>
        <p:spPr>
          <a:xfrm>
            <a:off x="3886200" y="2305615"/>
            <a:ext cx="2819400" cy="1123384"/>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6700" b="1" spc="-400" dirty="0" smtClean="0">
                <a:solidFill>
                  <a:srgbClr val="FF8400"/>
                </a:solidFill>
                <a:effectLst>
                  <a:outerShdw dist="12700" dir="2700000" algn="tl" rotWithShape="0">
                    <a:schemeClr val="bg1"/>
                  </a:outerShdw>
                </a:effectLst>
                <a:latin typeface="Sansation" pitchFamily="2" charset="0"/>
              </a:rPr>
              <a:t>tation</a:t>
            </a:r>
            <a:endParaRPr lang="sr-Latn-CS" sz="6700" b="1" spc="-400" dirty="0">
              <a:solidFill>
                <a:srgbClr val="FF8400"/>
              </a:solidFill>
              <a:effectLst>
                <a:outerShdw dist="12700" dir="2700000" algn="tl" rotWithShape="0">
                  <a:schemeClr val="bg1"/>
                </a:outerShdw>
              </a:effectLst>
            </a:endParaRPr>
          </a:p>
        </p:txBody>
      </p:sp>
      <p:sp>
        <p:nvSpPr>
          <p:cNvPr id="13" name="TextBox 12"/>
          <p:cNvSpPr txBox="1"/>
          <p:nvPr/>
        </p:nvSpPr>
        <p:spPr>
          <a:xfrm>
            <a:off x="2667000" y="1219200"/>
            <a:ext cx="1905000" cy="2477601"/>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15500" b="1" spc="-400" dirty="0" smtClean="0">
                <a:solidFill>
                  <a:schemeClr val="tx1">
                    <a:lumMod val="75000"/>
                    <a:lumOff val="25000"/>
                  </a:schemeClr>
                </a:solidFill>
                <a:effectLst>
                  <a:outerShdw dist="12700" dir="2700000" algn="tl" rotWithShape="0">
                    <a:schemeClr val="bg1"/>
                  </a:outerShdw>
                </a:effectLst>
                <a:latin typeface="Sansation" pitchFamily="2" charset="0"/>
              </a:rPr>
              <a:t>S</a:t>
            </a:r>
            <a:endParaRPr lang="sr-Latn-CS" sz="15500" b="1" spc="-400" dirty="0">
              <a:solidFill>
                <a:schemeClr val="tx1">
                  <a:lumMod val="75000"/>
                  <a:lumOff val="25000"/>
                </a:schemeClr>
              </a:solidFill>
              <a:effectLst>
                <a:outerShdw dist="12700" dir="2700000" algn="tl" rotWithShape="0">
                  <a:schemeClr val="bg1"/>
                </a:outerShdw>
              </a:effectLst>
            </a:endParaRPr>
          </a:p>
        </p:txBody>
      </p:sp>
    </p:spTree>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900" decel="100000" fill="hold"/>
                                        <p:tgtEl>
                                          <p:spTgt spid="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 presetClass="entr" presetSubtype="2"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additive="base">
                                        <p:cTn id="14" dur="1000" fill="hold"/>
                                        <p:tgtEl>
                                          <p:spTgt spid="7"/>
                                        </p:tgtEl>
                                        <p:attrNameLst>
                                          <p:attrName>ppt_x</p:attrName>
                                        </p:attrNameLst>
                                      </p:cBhvr>
                                      <p:tavLst>
                                        <p:tav tm="0">
                                          <p:val>
                                            <p:strVal val="1+#ppt_w/2"/>
                                          </p:val>
                                        </p:tav>
                                        <p:tav tm="100000">
                                          <p:val>
                                            <p:strVal val="#ppt_x"/>
                                          </p:val>
                                        </p:tav>
                                      </p:tavLst>
                                    </p:anim>
                                    <p:anim calcmode="lin" valueType="num">
                                      <p:cBhvr additive="base">
                                        <p:cTn id="15"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pic>
        <p:nvPicPr>
          <p:cNvPr id="56" name="Picture 55" descr="imageplaceholder-shadow.png"/>
          <p:cNvPicPr>
            <a:picLocks noChangeAspect="1"/>
          </p:cNvPicPr>
          <p:nvPr/>
        </p:nvPicPr>
        <p:blipFill>
          <a:blip r:embed="rId4">
            <a:lum bright="25000"/>
          </a:blip>
          <a:stretch>
            <a:fillRect/>
          </a:stretch>
        </p:blipFill>
        <p:spPr>
          <a:xfrm>
            <a:off x="0" y="3886200"/>
            <a:ext cx="4724400" cy="2362200"/>
          </a:xfrm>
          <a:prstGeom prst="rect">
            <a:avLst/>
          </a:prstGeom>
        </p:spPr>
      </p:pic>
      <p:pic>
        <p:nvPicPr>
          <p:cNvPr id="55" name="Picture 54" descr="imageplaceholder-shadow.png"/>
          <p:cNvPicPr>
            <a:picLocks noChangeAspect="1"/>
          </p:cNvPicPr>
          <p:nvPr/>
        </p:nvPicPr>
        <p:blipFill>
          <a:blip r:embed="rId4">
            <a:lum bright="25000"/>
          </a:blip>
          <a:stretch>
            <a:fillRect/>
          </a:stretch>
        </p:blipFill>
        <p:spPr>
          <a:xfrm>
            <a:off x="2895600" y="3505200"/>
            <a:ext cx="6248400" cy="2438400"/>
          </a:xfrm>
          <a:prstGeom prst="rect">
            <a:avLst/>
          </a:prstGeom>
        </p:spPr>
      </p:pic>
      <p:pic>
        <p:nvPicPr>
          <p:cNvPr id="54" name="Picture 53" descr="imageplaceholder-shadow.png"/>
          <p:cNvPicPr>
            <a:picLocks noChangeAspect="1"/>
          </p:cNvPicPr>
          <p:nvPr/>
        </p:nvPicPr>
        <p:blipFill>
          <a:blip r:embed="rId4">
            <a:lum bright="25000"/>
          </a:blip>
          <a:stretch>
            <a:fillRect/>
          </a:stretch>
        </p:blipFill>
        <p:spPr>
          <a:xfrm>
            <a:off x="3124200" y="1447800"/>
            <a:ext cx="6019800" cy="2514600"/>
          </a:xfrm>
          <a:prstGeom prst="rect">
            <a:avLst/>
          </a:prstGeom>
        </p:spPr>
      </p:pic>
      <p:pic>
        <p:nvPicPr>
          <p:cNvPr id="13" name="Picture 12" descr="bottom-shadow.png"/>
          <p:cNvPicPr>
            <a:picLocks noChangeAspect="1"/>
          </p:cNvPicPr>
          <p:nvPr/>
        </p:nvPicPr>
        <p:blipFill>
          <a:blip r:embed="rId5"/>
          <a:stretch>
            <a:fillRect/>
          </a:stretch>
        </p:blipFill>
        <p:spPr>
          <a:xfrm flipV="1">
            <a:off x="0" y="6511528"/>
            <a:ext cx="9144000" cy="498872"/>
          </a:xfrm>
          <a:prstGeom prst="rect">
            <a:avLst/>
          </a:prstGeom>
        </p:spPr>
      </p:pic>
      <p:pic>
        <p:nvPicPr>
          <p:cNvPr id="37" name="Picture 36" descr="imageplaceholder-shadow.png"/>
          <p:cNvPicPr>
            <a:picLocks noChangeAspect="1"/>
          </p:cNvPicPr>
          <p:nvPr/>
        </p:nvPicPr>
        <p:blipFill>
          <a:blip r:embed="rId4">
            <a:lum bright="25000"/>
          </a:blip>
          <a:stretch>
            <a:fillRect/>
          </a:stretch>
        </p:blipFill>
        <p:spPr>
          <a:xfrm>
            <a:off x="-685800" y="1676400"/>
            <a:ext cx="5334000" cy="1905000"/>
          </a:xfrm>
          <a:prstGeom prst="rect">
            <a:avLst/>
          </a:prstGeom>
        </p:spPr>
      </p:pic>
      <p:sp>
        <p:nvSpPr>
          <p:cNvPr id="11" name="Rectangle 10"/>
          <p:cNvSpPr/>
          <p:nvPr/>
        </p:nvSpPr>
        <p:spPr>
          <a:xfrm>
            <a:off x="642910" y="1752600"/>
            <a:ext cx="3523628" cy="170329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3" name="Rectangle 52"/>
          <p:cNvSpPr/>
          <p:nvPr/>
        </p:nvSpPr>
        <p:spPr>
          <a:xfrm>
            <a:off x="685799" y="4114799"/>
            <a:ext cx="3475909" cy="1882591"/>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4" name="Rectangle 33"/>
          <p:cNvSpPr/>
          <p:nvPr/>
        </p:nvSpPr>
        <p:spPr>
          <a:xfrm>
            <a:off x="4648200" y="4114800"/>
            <a:ext cx="3200400" cy="190500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8" name="Rectangle 37"/>
          <p:cNvSpPr/>
          <p:nvPr/>
        </p:nvSpPr>
        <p:spPr>
          <a:xfrm>
            <a:off x="4648199" y="1752600"/>
            <a:ext cx="3369957" cy="170329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 name="TextBox 4"/>
          <p:cNvSpPr txBox="1"/>
          <p:nvPr/>
        </p:nvSpPr>
        <p:spPr>
          <a:xfrm>
            <a:off x="543195" y="320740"/>
            <a:ext cx="7952393"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squar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Remote Collaboration</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745825" y="1066800"/>
            <a:ext cx="2911775"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Initial Need-Finding</a:t>
            </a:r>
            <a:endParaRPr lang="sr-Latn-CS" sz="2400" b="1" spc="-50" dirty="0">
              <a:solidFill>
                <a:schemeClr val="tx1">
                  <a:lumMod val="75000"/>
                  <a:lumOff val="25000"/>
                </a:schemeClr>
              </a:solidFill>
            </a:endParaRPr>
          </a:p>
        </p:txBody>
      </p:sp>
      <p:pic>
        <p:nvPicPr>
          <p:cNvPr id="47" name="Picture 46" descr="paginationbox.png"/>
          <p:cNvPicPr>
            <a:picLocks noChangeAspect="1"/>
          </p:cNvPicPr>
          <p:nvPr/>
        </p:nvPicPr>
        <p:blipFill>
          <a:blip r:embed="rId6"/>
          <a:stretch>
            <a:fillRect/>
          </a:stretch>
        </p:blipFill>
        <p:spPr>
          <a:xfrm>
            <a:off x="4876800" y="0"/>
            <a:ext cx="2286000" cy="457200"/>
          </a:xfrm>
          <a:prstGeom prst="rect">
            <a:avLst/>
          </a:prstGeom>
          <a:effectLst>
            <a:outerShdw blurRad="279400" dist="25400" dir="1800000" algn="br">
              <a:schemeClr val="tx1">
                <a:alpha val="46000"/>
              </a:schemeClr>
            </a:outerShdw>
          </a:effectLst>
        </p:spPr>
      </p:pic>
      <p:sp>
        <p:nvSpPr>
          <p:cNvPr id="49" name="TextBox 48"/>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
        <p:nvSpPr>
          <p:cNvPr id="50" name="TextBox 49"/>
          <p:cNvSpPr txBox="1"/>
          <p:nvPr/>
        </p:nvSpPr>
        <p:spPr>
          <a:xfrm>
            <a:off x="762000" y="1828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informal</a:t>
            </a:r>
          </a:p>
          <a:p>
            <a:r>
              <a:rPr lang="en-US" sz="2000" spc="-50" dirty="0" smtClean="0">
                <a:solidFill>
                  <a:schemeClr val="bg1">
                    <a:lumMod val="95000"/>
                  </a:schemeClr>
                </a:solidFill>
                <a:latin typeface="Sansation" pitchFamily="2" charset="0"/>
              </a:rPr>
              <a:t>spontaneous</a:t>
            </a:r>
          </a:p>
          <a:p>
            <a:r>
              <a:rPr lang="en-US" sz="2000" spc="-50" dirty="0" smtClean="0">
                <a:solidFill>
                  <a:schemeClr val="bg1">
                    <a:lumMod val="95000"/>
                  </a:schemeClr>
                </a:solidFill>
                <a:latin typeface="Sansation" pitchFamily="2" charset="0"/>
              </a:rPr>
              <a:t>interactions</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1" name="TextBox 50"/>
          <p:cNvSpPr txBox="1"/>
          <p:nvPr/>
        </p:nvSpPr>
        <p:spPr>
          <a:xfrm>
            <a:off x="4724400" y="17526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“hub &amp; satellite”	</a:t>
            </a:r>
          </a:p>
          <a:p>
            <a:r>
              <a:rPr lang="en-US" sz="2000" spc="-50" dirty="0" smtClean="0">
                <a:solidFill>
                  <a:schemeClr val="bg1">
                    <a:lumMod val="95000"/>
                  </a:schemeClr>
                </a:solidFill>
                <a:latin typeface="Sansation" pitchFamily="2" charset="0"/>
              </a:rPr>
              <a:t>“many to many”</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2" name="TextBox 51"/>
          <p:cNvSpPr txBox="1"/>
          <p:nvPr/>
        </p:nvSpPr>
        <p:spPr>
          <a:xfrm>
            <a:off x="685800" y="4114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organic</a:t>
            </a:r>
          </a:p>
          <a:p>
            <a:r>
              <a:rPr lang="en-US" sz="2000" spc="-50" dirty="0" smtClean="0">
                <a:solidFill>
                  <a:schemeClr val="bg1">
                    <a:lumMod val="95000"/>
                  </a:schemeClr>
                </a:solidFill>
                <a:latin typeface="Sansation" pitchFamily="2" charset="0"/>
              </a:rPr>
              <a:t>communication</a:t>
            </a:r>
          </a:p>
          <a:p>
            <a:r>
              <a:rPr lang="en-US" sz="2000" spc="-50" dirty="0" smtClean="0">
                <a:solidFill>
                  <a:schemeClr val="bg1">
                    <a:lumMod val="95000"/>
                  </a:schemeClr>
                </a:solidFill>
                <a:latin typeface="Sansation" pitchFamily="2" charset="0"/>
              </a:rPr>
              <a:t>patterns</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7" name="TextBox 56"/>
          <p:cNvSpPr txBox="1"/>
          <p:nvPr/>
        </p:nvSpPr>
        <p:spPr>
          <a:xfrm>
            <a:off x="4800600" y="4114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daily </a:t>
            </a:r>
          </a:p>
          <a:p>
            <a:r>
              <a:rPr lang="en-US" sz="2000" spc="-50" dirty="0" smtClean="0">
                <a:solidFill>
                  <a:schemeClr val="bg1">
                    <a:lumMod val="95000"/>
                  </a:schemeClr>
                </a:solidFill>
                <a:latin typeface="Sansation" pitchFamily="2" charset="0"/>
              </a:rPr>
              <a:t>information</a:t>
            </a:r>
          </a:p>
          <a:p>
            <a:r>
              <a:rPr lang="en-US" sz="2000" spc="-50" dirty="0" smtClean="0">
                <a:solidFill>
                  <a:schemeClr val="bg1">
                    <a:lumMod val="95000"/>
                  </a:schemeClr>
                </a:solidFill>
                <a:latin typeface="Sansation" pitchFamily="2" charset="0"/>
              </a:rPr>
              <a:t>sync</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pic>
        <p:nvPicPr>
          <p:cNvPr id="59" name="Picture 58"/>
          <p:cNvPicPr/>
          <p:nvPr/>
        </p:nvPicPr>
        <p:blipFill>
          <a:blip r:embed="rId7" cstate="print">
            <a:lum bright="15000"/>
          </a:blip>
          <a:srcRect/>
          <a:stretch>
            <a:fillRect/>
          </a:stretch>
        </p:blipFill>
        <p:spPr bwMode="auto">
          <a:xfrm>
            <a:off x="2667000" y="2514600"/>
            <a:ext cx="1295400" cy="838200"/>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p:spPr>
      </p:pic>
      <p:pic>
        <p:nvPicPr>
          <p:cNvPr id="23" name="Picture 22" descr="aaa.jpg"/>
          <p:cNvPicPr>
            <a:picLocks noChangeAspect="1"/>
          </p:cNvPicPr>
          <p:nvPr/>
        </p:nvPicPr>
        <p:blipFill>
          <a:blip r:embed="rId8"/>
          <a:stretch>
            <a:fillRect/>
          </a:stretch>
        </p:blipFill>
        <p:spPr>
          <a:xfrm>
            <a:off x="2743200" y="4895850"/>
            <a:ext cx="1295400" cy="9715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6" name="Picture 25" descr="2013-03-13_23-12-18.jpeg"/>
          <p:cNvPicPr>
            <a:picLocks noChangeAspect="1"/>
          </p:cNvPicPr>
          <p:nvPr/>
        </p:nvPicPr>
        <p:blipFill>
          <a:blip r:embed="rId9"/>
          <a:stretch>
            <a:fillRect/>
          </a:stretch>
        </p:blipFill>
        <p:spPr>
          <a:xfrm>
            <a:off x="6629400" y="2590799"/>
            <a:ext cx="1244600" cy="7620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xmlns:p14="http://schemas.microsoft.com/office/powerpoint/2010/main" spd="slow">
    <p:push/>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pic>
        <p:nvPicPr>
          <p:cNvPr id="12" name="Picture 11" descr="darkening-bottom.png"/>
          <p:cNvPicPr>
            <a:picLocks noChangeAspect="1"/>
          </p:cNvPicPr>
          <p:nvPr/>
        </p:nvPicPr>
        <p:blipFill>
          <a:blip r:embed="rId4"/>
          <a:stretch>
            <a:fillRect/>
          </a:stretch>
        </p:blipFill>
        <p:spPr>
          <a:xfrm>
            <a:off x="0" y="24"/>
            <a:ext cx="9143999" cy="6858000"/>
          </a:xfrm>
          <a:prstGeom prst="rect">
            <a:avLst/>
          </a:prstGeom>
        </p:spPr>
      </p:pic>
      <p:sp>
        <p:nvSpPr>
          <p:cNvPr id="5" name="TextBox 4"/>
          <p:cNvSpPr txBox="1"/>
          <p:nvPr/>
        </p:nvSpPr>
        <p:spPr>
          <a:xfrm>
            <a:off x="543195" y="320740"/>
            <a:ext cx="3031599"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SCRUM</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838200" y="1062335"/>
            <a:ext cx="2685601"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The Turning Point</a:t>
            </a:r>
            <a:endParaRPr lang="sr-Latn-CS" sz="2400" b="1" spc="-50" dirty="0">
              <a:solidFill>
                <a:schemeClr val="tx1">
                  <a:lumMod val="75000"/>
                  <a:lumOff val="25000"/>
                </a:schemeClr>
              </a:solidFill>
            </a:endParaRPr>
          </a:p>
        </p:txBody>
      </p:sp>
      <p:pic>
        <p:nvPicPr>
          <p:cNvPr id="8" name="Picture 7" descr="nextslide.png">
            <a:hlinkClick r:id="" action="ppaction://hlinkshowjump?jump=previousslide"/>
          </p:cNvPr>
          <p:cNvPicPr>
            <a:picLocks noChangeAspect="1"/>
          </p:cNvPicPr>
          <p:nvPr/>
        </p:nvPicPr>
        <p:blipFill>
          <a:blip r:embed="rId5"/>
          <a:stretch>
            <a:fillRect/>
          </a:stretch>
        </p:blipFill>
        <p:spPr>
          <a:xfrm>
            <a:off x="142844" y="3248066"/>
            <a:ext cx="228571" cy="323810"/>
          </a:xfrm>
          <a:prstGeom prst="rect">
            <a:avLst/>
          </a:prstGeom>
        </p:spPr>
      </p:pic>
      <p:pic>
        <p:nvPicPr>
          <p:cNvPr id="15" name="Picture 14" descr="imageplaceholder-shadow.png"/>
          <p:cNvPicPr>
            <a:picLocks noChangeAspect="1"/>
          </p:cNvPicPr>
          <p:nvPr/>
        </p:nvPicPr>
        <p:blipFill>
          <a:blip r:embed="rId6">
            <a:lum bright="25000"/>
          </a:blip>
          <a:stretch>
            <a:fillRect/>
          </a:stretch>
        </p:blipFill>
        <p:spPr>
          <a:xfrm>
            <a:off x="5957224" y="0"/>
            <a:ext cx="3401122" cy="6858000"/>
          </a:xfrm>
          <a:prstGeom prst="rect">
            <a:avLst/>
          </a:prstGeom>
        </p:spPr>
      </p:pic>
      <p:sp>
        <p:nvSpPr>
          <p:cNvPr id="11" name="Rectangle 10"/>
          <p:cNvSpPr/>
          <p:nvPr/>
        </p:nvSpPr>
        <p:spPr>
          <a:xfrm>
            <a:off x="7072330" y="1500174"/>
            <a:ext cx="1500198" cy="3786214"/>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pic>
        <p:nvPicPr>
          <p:cNvPr id="13" name="Picture 12" descr="bottom-shadow.png"/>
          <p:cNvPicPr>
            <a:picLocks noChangeAspect="1"/>
          </p:cNvPicPr>
          <p:nvPr/>
        </p:nvPicPr>
        <p:blipFill>
          <a:blip r:embed="rId7"/>
          <a:stretch>
            <a:fillRect/>
          </a:stretch>
        </p:blipFill>
        <p:spPr>
          <a:xfrm>
            <a:off x="0" y="5867400"/>
            <a:ext cx="9144000" cy="339328"/>
          </a:xfrm>
          <a:prstGeom prst="rect">
            <a:avLst/>
          </a:prstGeom>
        </p:spPr>
      </p:pic>
      <p:sp>
        <p:nvSpPr>
          <p:cNvPr id="10" name="TextBox 9"/>
          <p:cNvSpPr txBox="1"/>
          <p:nvPr/>
        </p:nvSpPr>
        <p:spPr>
          <a:xfrm>
            <a:off x="571472" y="1857364"/>
            <a:ext cx="2928958" cy="3539430"/>
          </a:xfrm>
          <a:prstGeom prst="rect">
            <a:avLst/>
          </a:prstGeom>
          <a:noFill/>
        </p:spPr>
        <p:txBody>
          <a:bodyPr wrap="square" rtlCol="0">
            <a:spAutoFit/>
          </a:bodyPr>
          <a:lstStyle/>
          <a:p>
            <a:pPr>
              <a:spcAft>
                <a:spcPts val="1200"/>
              </a:spcAft>
            </a:pPr>
            <a:r>
              <a:rPr lang="sr-Latn-CS" sz="1600" dirty="0" smtClean="0">
                <a:solidFill>
                  <a:schemeClr val="bg1">
                    <a:lumMod val="50000"/>
                  </a:schemeClr>
                </a:solidFill>
                <a:effectLst>
                  <a:outerShdw dist="12700" dir="5400000" algn="tl" rotWithShape="0">
                    <a:schemeClr val="bg1"/>
                  </a:outerShdw>
                </a:effectLst>
              </a:rPr>
              <a:t>Lorem ipsum dolor sit amet, consectetur adipiscing elit. Integer nec odio. Praesent libero. Sed cursus ante dapibus diam. Sed nisi. Nulla quis sem at nibh elementum imperdiet. Duis sagittis ipsum. Praesent mauris. Fusce nec tellus sed augue semper porta. Mauris massa. Vestibulum lacinia arcu eget nulla. Class aptent taciti sociosqu ad litora torquent per conubia nostra, per inceptos himenaeos. Curabitur sodales ligula in libero.</a:t>
            </a:r>
            <a:endParaRPr lang="sr-Latn-CS" sz="1600" dirty="0">
              <a:solidFill>
                <a:schemeClr val="bg1">
                  <a:lumMod val="50000"/>
                </a:schemeClr>
              </a:solidFill>
              <a:effectLst>
                <a:outerShdw dist="12700" dir="5400000" algn="tl" rotWithShape="0">
                  <a:schemeClr val="bg1"/>
                </a:outerShdw>
              </a:effectLst>
            </a:endParaRPr>
          </a:p>
        </p:txBody>
      </p:sp>
      <p:pic>
        <p:nvPicPr>
          <p:cNvPr id="7" name="Picture 6" descr="nextslide.png">
            <a:hlinkClick r:id="" action="ppaction://hlinkshowjump?jump=nextslide"/>
          </p:cNvPr>
          <p:cNvPicPr>
            <a:picLocks noChangeAspect="1"/>
          </p:cNvPicPr>
          <p:nvPr/>
        </p:nvPicPr>
        <p:blipFill>
          <a:blip r:embed="rId8"/>
          <a:stretch>
            <a:fillRect/>
          </a:stretch>
        </p:blipFill>
        <p:spPr>
          <a:xfrm>
            <a:off x="8844022" y="3248066"/>
            <a:ext cx="228572" cy="323810"/>
          </a:xfrm>
          <a:prstGeom prst="rect">
            <a:avLst/>
          </a:prstGeom>
        </p:spPr>
      </p:pic>
      <p:sp>
        <p:nvSpPr>
          <p:cNvPr id="18" name="TextBox 17"/>
          <p:cNvSpPr txBox="1"/>
          <p:nvPr/>
        </p:nvSpPr>
        <p:spPr>
          <a:xfrm>
            <a:off x="3571868" y="1857364"/>
            <a:ext cx="2928958" cy="3447098"/>
          </a:xfrm>
          <a:prstGeom prst="rect">
            <a:avLst/>
          </a:prstGeom>
          <a:noFill/>
        </p:spPr>
        <p:txBody>
          <a:bodyPr wrap="square" rtlCol="0">
            <a:spAutoFit/>
          </a:bodyPr>
          <a:lstStyle/>
          <a:p>
            <a:pPr>
              <a:spcAft>
                <a:spcPts val="1200"/>
              </a:spcAft>
            </a:pPr>
            <a:r>
              <a:rPr lang="sr-Latn-CS" sz="1600" dirty="0" smtClean="0">
                <a:solidFill>
                  <a:schemeClr val="bg1">
                    <a:lumMod val="50000"/>
                  </a:schemeClr>
                </a:solidFill>
                <a:effectLst>
                  <a:outerShdw dist="12700" dir="5400000" algn="tl" rotWithShape="0">
                    <a:schemeClr val="bg1"/>
                  </a:outerShdw>
                </a:effectLst>
              </a:rPr>
              <a:t>Sed dignissim lacinia nunc. Curabitur tortor. Pellentesque nibh. Aenean quam. In scelerisque sem at dolor. Maecenas mattis. Sed convallis tristique sem. Proin ut ligula vel nunc egestas porttitor.</a:t>
            </a:r>
            <a:endParaRPr lang="en-US" sz="1600" dirty="0" smtClean="0">
              <a:solidFill>
                <a:schemeClr val="bg1">
                  <a:lumMod val="50000"/>
                </a:schemeClr>
              </a:solidFill>
              <a:effectLst>
                <a:outerShdw dist="12700" dir="5400000" algn="tl" rotWithShape="0">
                  <a:schemeClr val="bg1"/>
                </a:outerShdw>
              </a:effectLst>
            </a:endParaRPr>
          </a:p>
          <a:p>
            <a:pPr>
              <a:spcAft>
                <a:spcPts val="1200"/>
              </a:spcAft>
            </a:pPr>
            <a:r>
              <a:rPr lang="sr-Latn-CS" sz="1600" dirty="0" smtClean="0">
                <a:solidFill>
                  <a:schemeClr val="bg1">
                    <a:lumMod val="50000"/>
                  </a:schemeClr>
                </a:solidFill>
                <a:effectLst>
                  <a:outerShdw dist="12700" dir="5400000" algn="tl" rotWithShape="0">
                    <a:schemeClr val="bg1"/>
                  </a:outerShdw>
                </a:effectLst>
              </a:rPr>
              <a:t>Morbi lectus risus, iaculis vel, suscipit quis, luctus non, massa. Fusce ac turpis quis ligula lacinia aliquet. Mauris ipsum. Nulla metus metus, ullamcorper vel, tincidunt sed, euismod in, nibh. </a:t>
            </a:r>
            <a:endParaRPr lang="sr-Latn-CS" sz="1600" dirty="0">
              <a:solidFill>
                <a:schemeClr val="bg1">
                  <a:lumMod val="50000"/>
                </a:schemeClr>
              </a:solidFill>
              <a:effectLst>
                <a:outerShdw dist="12700" dir="5400000" algn="tl" rotWithShape="0">
                  <a:schemeClr val="bg1"/>
                </a:outerShdw>
              </a:effectLst>
            </a:endParaRPr>
          </a:p>
        </p:txBody>
      </p:sp>
      <p:pic>
        <p:nvPicPr>
          <p:cNvPr id="32" name="Picture 31" descr="paginationbox.png"/>
          <p:cNvPicPr>
            <a:picLocks noChangeAspect="1"/>
          </p:cNvPicPr>
          <p:nvPr/>
        </p:nvPicPr>
        <p:blipFill>
          <a:blip r:embed="rId9"/>
          <a:stretch>
            <a:fillRect/>
          </a:stretch>
        </p:blipFill>
        <p:spPr>
          <a:xfrm>
            <a:off x="6858000" y="0"/>
            <a:ext cx="1981200" cy="457200"/>
          </a:xfrm>
          <a:prstGeom prst="rect">
            <a:avLst/>
          </a:prstGeom>
          <a:effectLst>
            <a:outerShdw blurRad="279400" dist="25400" dir="1800000" algn="br">
              <a:schemeClr val="tx1">
                <a:alpha val="46000"/>
              </a:schemeClr>
            </a:outerShdw>
          </a:effectLst>
        </p:spPr>
      </p:pic>
      <p:sp>
        <p:nvSpPr>
          <p:cNvPr id="33" name="TextBox 32"/>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Tree>
  </p:cSld>
  <p:clrMapOvr>
    <a:masterClrMapping/>
  </p:clrMapOvr>
  <p:transition xmlns:p14="http://schemas.microsoft.com/office/powerpoint/2010/main" spd="slow">
    <p:push/>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pic>
        <p:nvPicPr>
          <p:cNvPr id="56" name="Picture 55" descr="imageplaceholder-shadow.png"/>
          <p:cNvPicPr>
            <a:picLocks noChangeAspect="1"/>
          </p:cNvPicPr>
          <p:nvPr/>
        </p:nvPicPr>
        <p:blipFill>
          <a:blip r:embed="rId4">
            <a:lum bright="25000"/>
          </a:blip>
          <a:stretch>
            <a:fillRect/>
          </a:stretch>
        </p:blipFill>
        <p:spPr>
          <a:xfrm>
            <a:off x="0" y="3886200"/>
            <a:ext cx="4724400" cy="2362200"/>
          </a:xfrm>
          <a:prstGeom prst="rect">
            <a:avLst/>
          </a:prstGeom>
        </p:spPr>
      </p:pic>
      <p:pic>
        <p:nvPicPr>
          <p:cNvPr id="55" name="Picture 54" descr="imageplaceholder-shadow.png"/>
          <p:cNvPicPr>
            <a:picLocks noChangeAspect="1"/>
          </p:cNvPicPr>
          <p:nvPr/>
        </p:nvPicPr>
        <p:blipFill>
          <a:blip r:embed="rId4">
            <a:lum bright="25000"/>
          </a:blip>
          <a:stretch>
            <a:fillRect/>
          </a:stretch>
        </p:blipFill>
        <p:spPr>
          <a:xfrm>
            <a:off x="2895600" y="3505200"/>
            <a:ext cx="6248400" cy="2438400"/>
          </a:xfrm>
          <a:prstGeom prst="rect">
            <a:avLst/>
          </a:prstGeom>
        </p:spPr>
      </p:pic>
      <p:pic>
        <p:nvPicPr>
          <p:cNvPr id="54" name="Picture 53" descr="imageplaceholder-shadow.png"/>
          <p:cNvPicPr>
            <a:picLocks noChangeAspect="1"/>
          </p:cNvPicPr>
          <p:nvPr/>
        </p:nvPicPr>
        <p:blipFill>
          <a:blip r:embed="rId4">
            <a:lum bright="25000"/>
          </a:blip>
          <a:stretch>
            <a:fillRect/>
          </a:stretch>
        </p:blipFill>
        <p:spPr>
          <a:xfrm>
            <a:off x="3124200" y="1447800"/>
            <a:ext cx="6019800" cy="2514600"/>
          </a:xfrm>
          <a:prstGeom prst="rect">
            <a:avLst/>
          </a:prstGeom>
        </p:spPr>
      </p:pic>
      <p:pic>
        <p:nvPicPr>
          <p:cNvPr id="13" name="Picture 12" descr="bottom-shadow.png"/>
          <p:cNvPicPr>
            <a:picLocks noChangeAspect="1"/>
          </p:cNvPicPr>
          <p:nvPr/>
        </p:nvPicPr>
        <p:blipFill>
          <a:blip r:embed="rId5"/>
          <a:stretch>
            <a:fillRect/>
          </a:stretch>
        </p:blipFill>
        <p:spPr>
          <a:xfrm flipV="1">
            <a:off x="0" y="6511528"/>
            <a:ext cx="9144000" cy="498872"/>
          </a:xfrm>
          <a:prstGeom prst="rect">
            <a:avLst/>
          </a:prstGeom>
        </p:spPr>
      </p:pic>
      <p:pic>
        <p:nvPicPr>
          <p:cNvPr id="37" name="Picture 36" descr="imageplaceholder-shadow.png"/>
          <p:cNvPicPr>
            <a:picLocks noChangeAspect="1"/>
          </p:cNvPicPr>
          <p:nvPr/>
        </p:nvPicPr>
        <p:blipFill>
          <a:blip r:embed="rId4">
            <a:lum bright="25000"/>
          </a:blip>
          <a:stretch>
            <a:fillRect/>
          </a:stretch>
        </p:blipFill>
        <p:spPr>
          <a:xfrm>
            <a:off x="-685800" y="1676400"/>
            <a:ext cx="5334000" cy="1905000"/>
          </a:xfrm>
          <a:prstGeom prst="rect">
            <a:avLst/>
          </a:prstGeom>
        </p:spPr>
      </p:pic>
      <p:sp>
        <p:nvSpPr>
          <p:cNvPr id="11" name="Rectangle 10"/>
          <p:cNvSpPr/>
          <p:nvPr/>
        </p:nvSpPr>
        <p:spPr>
          <a:xfrm>
            <a:off x="642910" y="1752600"/>
            <a:ext cx="3852890" cy="220980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3" name="Rectangle 52"/>
          <p:cNvSpPr/>
          <p:nvPr/>
        </p:nvSpPr>
        <p:spPr>
          <a:xfrm>
            <a:off x="685799" y="4114799"/>
            <a:ext cx="3810001" cy="2438401"/>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4" name="Rectangle 33"/>
          <p:cNvSpPr/>
          <p:nvPr/>
        </p:nvSpPr>
        <p:spPr>
          <a:xfrm>
            <a:off x="4572000" y="4114800"/>
            <a:ext cx="3810000" cy="243840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8" name="Rectangle 37"/>
          <p:cNvSpPr/>
          <p:nvPr/>
        </p:nvSpPr>
        <p:spPr>
          <a:xfrm>
            <a:off x="4572000" y="1752600"/>
            <a:ext cx="3810000" cy="220980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 name="TextBox 4"/>
          <p:cNvSpPr txBox="1"/>
          <p:nvPr/>
        </p:nvSpPr>
        <p:spPr>
          <a:xfrm>
            <a:off x="543195" y="320740"/>
            <a:ext cx="7952393"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squar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The Turning Point</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904666" y="1066800"/>
            <a:ext cx="2676734"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Focus on SCRUM</a:t>
            </a:r>
            <a:endParaRPr lang="sr-Latn-CS" sz="2400" b="1" spc="-50" dirty="0">
              <a:solidFill>
                <a:schemeClr val="tx1">
                  <a:lumMod val="75000"/>
                  <a:lumOff val="25000"/>
                </a:schemeClr>
              </a:solidFill>
            </a:endParaRPr>
          </a:p>
        </p:txBody>
      </p:sp>
      <p:pic>
        <p:nvPicPr>
          <p:cNvPr id="47" name="Picture 46" descr="paginationbox.png"/>
          <p:cNvPicPr>
            <a:picLocks noChangeAspect="1"/>
          </p:cNvPicPr>
          <p:nvPr/>
        </p:nvPicPr>
        <p:blipFill>
          <a:blip r:embed="rId6"/>
          <a:stretch>
            <a:fillRect/>
          </a:stretch>
        </p:blipFill>
        <p:spPr>
          <a:xfrm>
            <a:off x="4876800" y="0"/>
            <a:ext cx="2286000" cy="457200"/>
          </a:xfrm>
          <a:prstGeom prst="rect">
            <a:avLst/>
          </a:prstGeom>
          <a:effectLst>
            <a:outerShdw blurRad="279400" dist="25400" dir="1800000" algn="br">
              <a:schemeClr val="tx1">
                <a:alpha val="46000"/>
              </a:schemeClr>
            </a:outerShdw>
          </a:effectLst>
        </p:spPr>
      </p:pic>
      <p:sp>
        <p:nvSpPr>
          <p:cNvPr id="49" name="TextBox 48"/>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
        <p:nvSpPr>
          <p:cNvPr id="51" name="TextBox 50"/>
          <p:cNvSpPr txBox="1"/>
          <p:nvPr/>
        </p:nvSpPr>
        <p:spPr>
          <a:xfrm>
            <a:off x="4724400" y="17526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7" name="TextBox 56"/>
          <p:cNvSpPr txBox="1"/>
          <p:nvPr/>
        </p:nvSpPr>
        <p:spPr>
          <a:xfrm>
            <a:off x="4572000" y="4191000"/>
            <a:ext cx="3124200" cy="9906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objectively regulated</a:t>
            </a:r>
          </a:p>
          <a:p>
            <a:r>
              <a:rPr lang="en-US" sz="2000" spc="-50" dirty="0" smtClean="0">
                <a:solidFill>
                  <a:schemeClr val="bg1">
                    <a:lumMod val="95000"/>
                  </a:schemeClr>
                </a:solidFill>
                <a:latin typeface="Sansation" pitchFamily="2" charset="0"/>
              </a:rPr>
              <a:t>time constraints</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20" name="TextBox 19"/>
          <p:cNvSpPr txBox="1"/>
          <p:nvPr/>
        </p:nvSpPr>
        <p:spPr>
          <a:xfrm>
            <a:off x="762000" y="41910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pPr>
              <a:spcAft>
                <a:spcPts val="600"/>
              </a:spcAft>
            </a:pPr>
            <a:r>
              <a:rPr lang="en-US" sz="2000" spc="-50" dirty="0" smtClean="0">
                <a:solidFill>
                  <a:schemeClr val="bg1">
                    <a:lumMod val="95000"/>
                  </a:schemeClr>
                </a:solidFill>
                <a:latin typeface="Sansation" pitchFamily="2" charset="0"/>
              </a:rPr>
              <a:t>SCRUM meetings</a:t>
            </a:r>
          </a:p>
          <a:p>
            <a:pPr>
              <a:spcAft>
                <a:spcPts val="600"/>
              </a:spcAft>
            </a:pPr>
            <a:r>
              <a:rPr lang="en-US" sz="2000" spc="-50" dirty="0" smtClean="0">
                <a:solidFill>
                  <a:schemeClr val="bg1">
                    <a:lumMod val="95000"/>
                  </a:schemeClr>
                </a:solidFill>
                <a:latin typeface="Sansation" pitchFamily="2" charset="0"/>
              </a:rPr>
              <a:t>with global team</a:t>
            </a:r>
          </a:p>
          <a:p>
            <a:pPr>
              <a:spcAft>
                <a:spcPts val="600"/>
              </a:spcAft>
            </a:pPr>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21" name="TextBox 20"/>
          <p:cNvSpPr txBox="1"/>
          <p:nvPr/>
        </p:nvSpPr>
        <p:spPr>
          <a:xfrm>
            <a:off x="685800" y="1828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physicality drives</a:t>
            </a:r>
          </a:p>
          <a:p>
            <a:r>
              <a:rPr lang="en-US" sz="2000" spc="-50" dirty="0" smtClean="0">
                <a:solidFill>
                  <a:schemeClr val="bg1">
                    <a:lumMod val="95000"/>
                  </a:schemeClr>
                </a:solidFill>
                <a:latin typeface="Sansation" pitchFamily="2" charset="0"/>
              </a:rPr>
              <a:t>level of engagement</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22" name="TextBox 21"/>
          <p:cNvSpPr txBox="1"/>
          <p:nvPr/>
        </p:nvSpPr>
        <p:spPr>
          <a:xfrm>
            <a:off x="4724400" y="1828800"/>
            <a:ext cx="3124200" cy="9906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shared view of SCRUM</a:t>
            </a:r>
          </a:p>
          <a:p>
            <a:r>
              <a:rPr lang="en-US" sz="2000" spc="-50" dirty="0" smtClean="0">
                <a:solidFill>
                  <a:schemeClr val="bg1">
                    <a:lumMod val="95000"/>
                  </a:schemeClr>
                </a:solidFill>
                <a:latin typeface="Sansation" pitchFamily="2" charset="0"/>
              </a:rPr>
              <a:t>board without disrupting</a:t>
            </a:r>
          </a:p>
          <a:p>
            <a:r>
              <a:rPr lang="en-US" sz="2000" spc="-50" dirty="0" smtClean="0">
                <a:solidFill>
                  <a:schemeClr val="bg1">
                    <a:lumMod val="95000"/>
                  </a:schemeClr>
                </a:solidFill>
                <a:latin typeface="Sansation" pitchFamily="2" charset="0"/>
              </a:rPr>
              <a:t>group dynamics </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pic>
        <p:nvPicPr>
          <p:cNvPr id="23" name="Picture 22" descr="C:\Users\jiangtao\Desktop\Presentation Movie\stand still.jpg"/>
          <p:cNvPicPr>
            <a:picLocks noChangeAspect="1" noChangeArrowheads="1"/>
          </p:cNvPicPr>
          <p:nvPr/>
        </p:nvPicPr>
        <p:blipFill>
          <a:blip r:embed="rId7" cstate="print"/>
          <a:srcRect/>
          <a:stretch>
            <a:fillRect/>
          </a:stretch>
        </p:blipFill>
        <p:spPr bwMode="auto">
          <a:xfrm>
            <a:off x="1219200" y="2590800"/>
            <a:ext cx="1090760" cy="1236194"/>
          </a:xfrm>
          <a:prstGeom prst="rect">
            <a:avLst/>
          </a:prstGeom>
          <a:noFill/>
        </p:spPr>
      </p:pic>
    </p:spTree>
  </p:cSld>
  <p:clrMapOvr>
    <a:masterClrMapping/>
  </p:clrMapOvr>
  <p:transition xmlns:p14="http://schemas.microsoft.com/office/powerpoint/2010/main" spd="slow">
    <p:push/>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OrangeGrayPowerpointTemplate-01-WelcomeSlide.jpg"/>
          <p:cNvPicPr>
            <a:picLocks noChangeAspect="1"/>
          </p:cNvPicPr>
          <p:nvPr/>
        </p:nvPicPr>
        <p:blipFill>
          <a:blip r:embed="rId3">
            <a:alphaModFix amt="49000"/>
          </a:blip>
          <a:stretch>
            <a:fillRect/>
          </a:stretch>
        </p:blipFill>
        <p:spPr>
          <a:xfrm>
            <a:off x="0" y="0"/>
            <a:ext cx="9144000" cy="6858000"/>
          </a:xfrm>
          <a:prstGeom prst="rect">
            <a:avLst/>
          </a:prstGeom>
        </p:spPr>
      </p:pic>
      <p:pic>
        <p:nvPicPr>
          <p:cNvPr id="26" name="Picture 25" descr="paginationbox.png"/>
          <p:cNvPicPr>
            <a:picLocks noChangeAspect="1"/>
          </p:cNvPicPr>
          <p:nvPr/>
        </p:nvPicPr>
        <p:blipFill>
          <a:blip r:embed="rId4"/>
          <a:stretch>
            <a:fillRect/>
          </a:stretch>
        </p:blipFill>
        <p:spPr>
          <a:xfrm>
            <a:off x="6248400" y="0"/>
            <a:ext cx="1524000" cy="457200"/>
          </a:xfrm>
          <a:prstGeom prst="rect">
            <a:avLst/>
          </a:prstGeom>
          <a:effectLst>
            <a:outerShdw blurRad="279400" dist="25400" dir="1800000" algn="br">
              <a:schemeClr val="tx1">
                <a:alpha val="46000"/>
              </a:schemeClr>
            </a:outerShdw>
          </a:effectLst>
        </p:spPr>
      </p:pic>
      <p:sp>
        <p:nvSpPr>
          <p:cNvPr id="5" name="TextBox 4"/>
          <p:cNvSpPr txBox="1"/>
          <p:nvPr/>
        </p:nvSpPr>
        <p:spPr>
          <a:xfrm>
            <a:off x="3733800" y="2286000"/>
            <a:ext cx="2416046" cy="104028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7700" b="1" cap="small" spc="-400" dirty="0" smtClean="0">
                <a:solidFill>
                  <a:srgbClr val="FF8400"/>
                </a:solidFill>
                <a:effectLst>
                  <a:outerShdw dist="12700" dir="2700000" algn="tl" rotWithShape="0">
                    <a:schemeClr val="bg1"/>
                  </a:outerShdw>
                </a:effectLst>
                <a:latin typeface="Sansation" pitchFamily="2" charset="0"/>
              </a:rPr>
              <a:t>crum</a:t>
            </a:r>
            <a:endParaRPr lang="sr-Latn-CS" sz="7700" b="1" cap="small" spc="-400" dirty="0">
              <a:solidFill>
                <a:srgbClr val="FF8400"/>
              </a:solidFill>
              <a:effectLst>
                <a:outerShdw dist="12700" dir="2700000" algn="tl" rotWithShape="0">
                  <a:schemeClr val="bg1"/>
                </a:outerShdw>
              </a:effectLst>
            </a:endParaRPr>
          </a:p>
        </p:txBody>
      </p:sp>
      <p:pic>
        <p:nvPicPr>
          <p:cNvPr id="7" name="Picture 6" descr="nextslide.png">
            <a:hlinkClick r:id="" action="ppaction://hlinkshowjump?jump=nextslide"/>
          </p:cNvPr>
          <p:cNvPicPr>
            <a:picLocks noChangeAspect="1"/>
          </p:cNvPicPr>
          <p:nvPr/>
        </p:nvPicPr>
        <p:blipFill>
          <a:blip r:embed="rId5">
            <a:alphaModFix amt="44000"/>
          </a:blip>
          <a:stretch>
            <a:fillRect/>
          </a:stretch>
        </p:blipFill>
        <p:spPr>
          <a:xfrm>
            <a:off x="7772400" y="3124200"/>
            <a:ext cx="228572" cy="323810"/>
          </a:xfrm>
          <a:prstGeom prst="rect">
            <a:avLst/>
          </a:prstGeom>
        </p:spPr>
      </p:pic>
      <p:sp>
        <p:nvSpPr>
          <p:cNvPr id="8" name="TextBox 7"/>
          <p:cNvSpPr txBox="1"/>
          <p:nvPr/>
        </p:nvSpPr>
        <p:spPr>
          <a:xfrm>
            <a:off x="3886200" y="2839016"/>
            <a:ext cx="2819400" cy="1123384"/>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6700" b="1" spc="-400" dirty="0" smtClean="0">
                <a:solidFill>
                  <a:srgbClr val="FF8400"/>
                </a:solidFill>
                <a:effectLst>
                  <a:outerShdw dist="12700" dir="2700000" algn="tl" rotWithShape="0">
                    <a:schemeClr val="bg1"/>
                  </a:outerShdw>
                </a:effectLst>
                <a:latin typeface="Sansation" pitchFamily="2" charset="0"/>
              </a:rPr>
              <a:t>tation</a:t>
            </a:r>
            <a:endParaRPr lang="sr-Latn-CS" sz="6700" b="1" spc="-400" dirty="0">
              <a:solidFill>
                <a:srgbClr val="FF8400"/>
              </a:solidFill>
              <a:effectLst>
                <a:outerShdw dist="12700" dir="2700000" algn="tl" rotWithShape="0">
                  <a:schemeClr val="bg1"/>
                </a:outerShdw>
              </a:effectLst>
            </a:endParaRPr>
          </a:p>
        </p:txBody>
      </p:sp>
      <p:sp>
        <p:nvSpPr>
          <p:cNvPr id="10" name="TextBox 9"/>
          <p:cNvSpPr txBox="1"/>
          <p:nvPr/>
        </p:nvSpPr>
        <p:spPr>
          <a:xfrm>
            <a:off x="2667000" y="1752601"/>
            <a:ext cx="1905000" cy="2477601"/>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15500" b="1" spc="-400" dirty="0" smtClean="0">
                <a:solidFill>
                  <a:schemeClr val="tx1">
                    <a:lumMod val="75000"/>
                    <a:lumOff val="25000"/>
                  </a:schemeClr>
                </a:solidFill>
                <a:effectLst>
                  <a:outerShdw dist="12700" dir="2700000" algn="tl" rotWithShape="0">
                    <a:schemeClr val="bg1"/>
                  </a:outerShdw>
                </a:effectLst>
                <a:latin typeface="Sansation" pitchFamily="2" charset="0"/>
              </a:rPr>
              <a:t>S</a:t>
            </a:r>
            <a:endParaRPr lang="sr-Latn-CS" sz="15500" b="1" spc="-400" dirty="0">
              <a:solidFill>
                <a:schemeClr val="tx1">
                  <a:lumMod val="75000"/>
                  <a:lumOff val="25000"/>
                </a:schemeClr>
              </a:solidFill>
              <a:effectLst>
                <a:outerShdw dist="12700" dir="2700000" algn="tl" rotWithShape="0">
                  <a:schemeClr val="bg1"/>
                </a:outerShdw>
              </a:effectLst>
            </a:endParaRPr>
          </a:p>
        </p:txBody>
      </p:sp>
      <p:sp>
        <p:nvSpPr>
          <p:cNvPr id="6" name="TextBox 5"/>
          <p:cNvSpPr txBox="1"/>
          <p:nvPr/>
        </p:nvSpPr>
        <p:spPr>
          <a:xfrm>
            <a:off x="4832438" y="3657600"/>
            <a:ext cx="1263562" cy="40011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2000" spc="-100" dirty="0" smtClean="0">
                <a:solidFill>
                  <a:schemeClr val="tx1">
                    <a:lumMod val="50000"/>
                    <a:lumOff val="50000"/>
                  </a:schemeClr>
                </a:solidFill>
                <a:latin typeface="Sansation" pitchFamily="2" charset="0"/>
              </a:rPr>
              <a:t>The Vision</a:t>
            </a:r>
            <a:endParaRPr lang="sr-Latn-CS" sz="2000" spc="-100" dirty="0">
              <a:solidFill>
                <a:schemeClr val="tx1">
                  <a:lumMod val="50000"/>
                  <a:lumOff val="50000"/>
                </a:schemeClr>
              </a:solidFill>
            </a:endParaRPr>
          </a:p>
        </p:txBody>
      </p:sp>
      <p:pic>
        <p:nvPicPr>
          <p:cNvPr id="24" name="Picture 23" descr="paginationbox.png"/>
          <p:cNvPicPr>
            <a:picLocks noChangeAspect="1"/>
          </p:cNvPicPr>
          <p:nvPr/>
        </p:nvPicPr>
        <p:blipFill>
          <a:blip r:embed="rId4"/>
          <a:stretch>
            <a:fillRect/>
          </a:stretch>
        </p:blipFill>
        <p:spPr>
          <a:xfrm>
            <a:off x="4876800" y="0"/>
            <a:ext cx="2286000" cy="457200"/>
          </a:xfrm>
          <a:prstGeom prst="rect">
            <a:avLst/>
          </a:prstGeom>
          <a:effectLst>
            <a:outerShdw blurRad="279400" dist="25400" dir="1800000" algn="br">
              <a:schemeClr val="tx1">
                <a:alpha val="46000"/>
              </a:schemeClr>
            </a:outerShdw>
          </a:effectLst>
        </p:spPr>
      </p:pic>
      <p:sp>
        <p:nvSpPr>
          <p:cNvPr id="25" name="TextBox 24"/>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Tree>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2000"/>
                                        <p:tgtEl>
                                          <p:spTgt spid="24"/>
                                        </p:tgtEl>
                                      </p:cBhvr>
                                    </p:animEffect>
                                    <p:set>
                                      <p:cBhvr>
                                        <p:cTn id="7" dur="1" fill="hold">
                                          <p:stCondLst>
                                            <p:cond delay="1999"/>
                                          </p:stCondLst>
                                        </p:cTn>
                                        <p:tgtEl>
                                          <p:spTgt spid="24"/>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2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OrangeGrayPowerpointTemplate-01-WelcomeSlide.jpg"/>
          <p:cNvPicPr>
            <a:picLocks noChangeAspect="1"/>
          </p:cNvPicPr>
          <p:nvPr/>
        </p:nvPicPr>
        <p:blipFill>
          <a:blip r:embed="rId3">
            <a:alphaModFix amt="49000"/>
          </a:blip>
          <a:stretch>
            <a:fillRect/>
          </a:stretch>
        </p:blipFill>
        <p:spPr>
          <a:xfrm>
            <a:off x="0" y="0"/>
            <a:ext cx="9144000" cy="6858000"/>
          </a:xfrm>
          <a:prstGeom prst="rect">
            <a:avLst/>
          </a:prstGeom>
        </p:spPr>
      </p:pic>
      <p:pic>
        <p:nvPicPr>
          <p:cNvPr id="26" name="Picture 25" descr="paginationbox.png"/>
          <p:cNvPicPr>
            <a:picLocks noChangeAspect="1"/>
          </p:cNvPicPr>
          <p:nvPr/>
        </p:nvPicPr>
        <p:blipFill>
          <a:blip r:embed="rId4"/>
          <a:stretch>
            <a:fillRect/>
          </a:stretch>
        </p:blipFill>
        <p:spPr>
          <a:xfrm>
            <a:off x="6248400" y="0"/>
            <a:ext cx="1524000" cy="457200"/>
          </a:xfrm>
          <a:prstGeom prst="rect">
            <a:avLst/>
          </a:prstGeom>
          <a:effectLst>
            <a:outerShdw blurRad="279400" dist="25400" dir="1800000" algn="br">
              <a:schemeClr val="tx1">
                <a:alpha val="46000"/>
              </a:schemeClr>
            </a:outerShdw>
          </a:effectLst>
        </p:spPr>
      </p:pic>
      <p:sp>
        <p:nvSpPr>
          <p:cNvPr id="5" name="TextBox 4"/>
          <p:cNvSpPr txBox="1"/>
          <p:nvPr/>
        </p:nvSpPr>
        <p:spPr>
          <a:xfrm>
            <a:off x="3733800" y="2286000"/>
            <a:ext cx="2416046" cy="104028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7700" b="1" cap="small" spc="-400" dirty="0" smtClean="0">
                <a:solidFill>
                  <a:srgbClr val="FF8400"/>
                </a:solidFill>
                <a:effectLst>
                  <a:outerShdw dist="12700" dir="2700000" algn="tl" rotWithShape="0">
                    <a:schemeClr val="bg1"/>
                  </a:outerShdw>
                </a:effectLst>
                <a:latin typeface="Sansation" pitchFamily="2" charset="0"/>
              </a:rPr>
              <a:t>crum</a:t>
            </a:r>
            <a:endParaRPr lang="sr-Latn-CS" sz="7700" b="1" cap="small" spc="-400" dirty="0">
              <a:solidFill>
                <a:srgbClr val="FF8400"/>
              </a:solidFill>
              <a:effectLst>
                <a:outerShdw dist="12700" dir="2700000" algn="tl" rotWithShape="0">
                  <a:schemeClr val="bg1"/>
                </a:outerShdw>
              </a:effectLst>
            </a:endParaRPr>
          </a:p>
        </p:txBody>
      </p:sp>
      <p:pic>
        <p:nvPicPr>
          <p:cNvPr id="7" name="Picture 6" descr="nextslide.png">
            <a:hlinkClick r:id="" action="ppaction://hlinkshowjump?jump=nextslide"/>
          </p:cNvPr>
          <p:cNvPicPr>
            <a:picLocks noChangeAspect="1"/>
          </p:cNvPicPr>
          <p:nvPr/>
        </p:nvPicPr>
        <p:blipFill>
          <a:blip r:embed="rId5">
            <a:alphaModFix amt="44000"/>
          </a:blip>
          <a:stretch>
            <a:fillRect/>
          </a:stretch>
        </p:blipFill>
        <p:spPr>
          <a:xfrm>
            <a:off x="7772400" y="3124200"/>
            <a:ext cx="228572" cy="323810"/>
          </a:xfrm>
          <a:prstGeom prst="rect">
            <a:avLst/>
          </a:prstGeom>
        </p:spPr>
      </p:pic>
      <p:sp>
        <p:nvSpPr>
          <p:cNvPr id="8" name="TextBox 7"/>
          <p:cNvSpPr txBox="1"/>
          <p:nvPr/>
        </p:nvSpPr>
        <p:spPr>
          <a:xfrm>
            <a:off x="3886200" y="2839016"/>
            <a:ext cx="2819400" cy="1123384"/>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6700" b="1" spc="-400" dirty="0" smtClean="0">
                <a:solidFill>
                  <a:srgbClr val="FF8400"/>
                </a:solidFill>
                <a:effectLst>
                  <a:outerShdw dist="12700" dir="2700000" algn="tl" rotWithShape="0">
                    <a:schemeClr val="bg1"/>
                  </a:outerShdw>
                </a:effectLst>
                <a:latin typeface="Sansation" pitchFamily="2" charset="0"/>
              </a:rPr>
              <a:t>tation</a:t>
            </a:r>
            <a:endParaRPr lang="sr-Latn-CS" sz="6700" b="1" spc="-400" dirty="0">
              <a:solidFill>
                <a:srgbClr val="FF8400"/>
              </a:solidFill>
              <a:effectLst>
                <a:outerShdw dist="12700" dir="2700000" algn="tl" rotWithShape="0">
                  <a:schemeClr val="bg1"/>
                </a:outerShdw>
              </a:effectLst>
            </a:endParaRPr>
          </a:p>
        </p:txBody>
      </p:sp>
      <p:sp>
        <p:nvSpPr>
          <p:cNvPr id="10" name="TextBox 9"/>
          <p:cNvSpPr txBox="1"/>
          <p:nvPr/>
        </p:nvSpPr>
        <p:spPr>
          <a:xfrm>
            <a:off x="2667000" y="1752601"/>
            <a:ext cx="1905000" cy="2477601"/>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15500" b="1" spc="-400" dirty="0" smtClean="0">
                <a:solidFill>
                  <a:schemeClr val="tx1">
                    <a:lumMod val="75000"/>
                    <a:lumOff val="25000"/>
                  </a:schemeClr>
                </a:solidFill>
                <a:effectLst>
                  <a:outerShdw dist="12700" dir="2700000" algn="tl" rotWithShape="0">
                    <a:schemeClr val="bg1"/>
                  </a:outerShdw>
                </a:effectLst>
                <a:latin typeface="Sansation" pitchFamily="2" charset="0"/>
              </a:rPr>
              <a:t>S</a:t>
            </a:r>
            <a:endParaRPr lang="sr-Latn-CS" sz="15500" b="1" spc="-400" dirty="0">
              <a:solidFill>
                <a:schemeClr val="tx1">
                  <a:lumMod val="75000"/>
                  <a:lumOff val="25000"/>
                </a:schemeClr>
              </a:solidFill>
              <a:effectLst>
                <a:outerShdw dist="12700" dir="2700000" algn="tl" rotWithShape="0">
                  <a:schemeClr val="bg1"/>
                </a:outerShdw>
              </a:effectLst>
            </a:endParaRPr>
          </a:p>
        </p:txBody>
      </p:sp>
      <p:sp>
        <p:nvSpPr>
          <p:cNvPr id="6" name="TextBox 5"/>
          <p:cNvSpPr txBox="1"/>
          <p:nvPr/>
        </p:nvSpPr>
        <p:spPr>
          <a:xfrm>
            <a:off x="4832438" y="3657600"/>
            <a:ext cx="1263562" cy="40011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2000" spc="-100" dirty="0" smtClean="0">
                <a:solidFill>
                  <a:schemeClr val="tx1">
                    <a:lumMod val="50000"/>
                    <a:lumOff val="50000"/>
                  </a:schemeClr>
                </a:solidFill>
                <a:latin typeface="Sansation" pitchFamily="2" charset="0"/>
              </a:rPr>
              <a:t>The Vision</a:t>
            </a:r>
            <a:endParaRPr lang="sr-Latn-CS" sz="2000" spc="-100" dirty="0">
              <a:solidFill>
                <a:schemeClr val="tx1">
                  <a:lumMod val="50000"/>
                  <a:lumOff val="50000"/>
                </a:schemeClr>
              </a:solidFill>
            </a:endParaRPr>
          </a:p>
        </p:txBody>
      </p:sp>
      <p:pic>
        <p:nvPicPr>
          <p:cNvPr id="11" name="Picture 10" descr="paginationbox.png"/>
          <p:cNvPicPr>
            <a:picLocks noChangeAspect="1"/>
          </p:cNvPicPr>
          <p:nvPr/>
        </p:nvPicPr>
        <p:blipFill>
          <a:blip r:embed="rId4"/>
          <a:stretch>
            <a:fillRect/>
          </a:stretch>
        </p:blipFill>
        <p:spPr>
          <a:xfrm>
            <a:off x="6961223" y="-2772"/>
            <a:ext cx="1833331" cy="457200"/>
          </a:xfrm>
          <a:prstGeom prst="rect">
            <a:avLst/>
          </a:prstGeom>
          <a:effectLst>
            <a:outerShdw blurRad="279400" dist="25400" dir="1800000" algn="br">
              <a:schemeClr val="tx1">
                <a:alpha val="46000"/>
              </a:schemeClr>
            </a:outerShdw>
          </a:effectLst>
        </p:spPr>
      </p:pic>
      <p:sp>
        <p:nvSpPr>
          <p:cNvPr id="25" name="TextBox 24"/>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Tree>
    <p:extLst>
      <p:ext uri="{BB962C8B-B14F-4D97-AF65-F5344CB8AC3E}">
        <p14:creationId xmlns:p14="http://schemas.microsoft.com/office/powerpoint/2010/main" val="2424062421"/>
      </p:ext>
    </p:extLst>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childTnLst>
                                </p:cTn>
                              </p:par>
                            </p:childTnLst>
                          </p:cTn>
                        </p:par>
                        <p:par>
                          <p:cTn id="8" fill="hold">
                            <p:stCondLst>
                              <p:cond delay="1000"/>
                            </p:stCondLst>
                            <p:childTnLst>
                              <p:par>
                                <p:cTn id="9" presetID="10" presetClass="exit" presetSubtype="0" fill="hold" nodeType="afterEffect">
                                  <p:stCondLst>
                                    <p:cond delay="0"/>
                                  </p:stCondLst>
                                  <p:childTnLst>
                                    <p:animEffect transition="out" filter="fade">
                                      <p:cBhvr>
                                        <p:cTn id="10" dur="1000"/>
                                        <p:tgtEl>
                                          <p:spTgt spid="26"/>
                                        </p:tgtEl>
                                      </p:cBhvr>
                                    </p:animEffect>
                                    <p:set>
                                      <p:cBhvr>
                                        <p:cTn id="11" dur="1" fill="hold">
                                          <p:stCondLst>
                                            <p:cond delay="999"/>
                                          </p:stCondLst>
                                        </p:cTn>
                                        <p:tgtEl>
                                          <p:spTgt spid="26"/>
                                        </p:tgtEl>
                                        <p:attrNameLst>
                                          <p:attrName>style.visibility</p:attrName>
                                        </p:attrNameLst>
                                      </p:cBhvr>
                                      <p:to>
                                        <p:strVal val="hidden"/>
                                      </p:to>
                                    </p:se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5"/>
          <a:stretch>
            <a:fillRect/>
          </a:stretch>
        </p:blipFill>
        <p:spPr>
          <a:xfrm>
            <a:off x="0" y="0"/>
            <a:ext cx="9144000" cy="6858000"/>
          </a:xfrm>
          <a:prstGeom prst="rect">
            <a:avLst/>
          </a:prstGeom>
        </p:spPr>
      </p:pic>
      <p:sp>
        <p:nvSpPr>
          <p:cNvPr id="5" name="TextBox 4"/>
          <p:cNvSpPr txBox="1"/>
          <p:nvPr/>
        </p:nvSpPr>
        <p:spPr>
          <a:xfrm>
            <a:off x="152400" y="304800"/>
            <a:ext cx="8929635"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“The Darling Graveyard” </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990600" y="1143000"/>
            <a:ext cx="3249658"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Abandoned Concepts</a:t>
            </a:r>
            <a:endParaRPr lang="sr-Latn-CS" sz="2400" b="1" spc="-50" dirty="0">
              <a:solidFill>
                <a:schemeClr val="tx1">
                  <a:lumMod val="75000"/>
                  <a:lumOff val="25000"/>
                </a:schemeClr>
              </a:solidFill>
            </a:endParaRPr>
          </a:p>
        </p:txBody>
      </p:sp>
      <p:sp>
        <p:nvSpPr>
          <p:cNvPr id="11" name="Rectangle 10"/>
          <p:cNvSpPr/>
          <p:nvPr/>
        </p:nvSpPr>
        <p:spPr>
          <a:xfrm>
            <a:off x="4572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pic>
        <p:nvPicPr>
          <p:cNvPr id="13" name="Picture 12" descr="bottom-shadow.png"/>
          <p:cNvPicPr>
            <a:picLocks noChangeAspect="1"/>
          </p:cNvPicPr>
          <p:nvPr/>
        </p:nvPicPr>
        <p:blipFill>
          <a:blip r:embed="rId6"/>
          <a:stretch>
            <a:fillRect/>
          </a:stretch>
        </p:blipFill>
        <p:spPr>
          <a:xfrm flipV="1">
            <a:off x="-914400" y="6324600"/>
            <a:ext cx="10668000" cy="762000"/>
          </a:xfrm>
          <a:prstGeom prst="rect">
            <a:avLst/>
          </a:prstGeom>
        </p:spPr>
      </p:pic>
      <p:pic>
        <p:nvPicPr>
          <p:cNvPr id="7" name="Picture 6" descr="nextslide.png">
            <a:hlinkClick r:id="" action="ppaction://hlinkshowjump?jump=nextslide"/>
          </p:cNvPr>
          <p:cNvPicPr>
            <a:picLocks noChangeAspect="1"/>
          </p:cNvPicPr>
          <p:nvPr/>
        </p:nvPicPr>
        <p:blipFill>
          <a:blip r:embed="rId7"/>
          <a:stretch>
            <a:fillRect/>
          </a:stretch>
        </p:blipFill>
        <p:spPr>
          <a:xfrm>
            <a:off x="8844022" y="3248066"/>
            <a:ext cx="228572" cy="323810"/>
          </a:xfrm>
          <a:prstGeom prst="rect">
            <a:avLst/>
          </a:prstGeom>
        </p:spPr>
      </p:pic>
      <p:sp>
        <p:nvSpPr>
          <p:cNvPr id="30" name="Rectangle 29"/>
          <p:cNvSpPr/>
          <p:nvPr/>
        </p:nvSpPr>
        <p:spPr>
          <a:xfrm>
            <a:off x="25146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1" name="Rectangle 30"/>
          <p:cNvSpPr/>
          <p:nvPr/>
        </p:nvSpPr>
        <p:spPr>
          <a:xfrm>
            <a:off x="45720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2" name="Rectangle 31"/>
          <p:cNvSpPr/>
          <p:nvPr/>
        </p:nvSpPr>
        <p:spPr>
          <a:xfrm>
            <a:off x="65532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3" name="TextBox 32"/>
          <p:cNvSpPr txBox="1"/>
          <p:nvPr/>
        </p:nvSpPr>
        <p:spPr>
          <a:xfrm>
            <a:off x="457200" y="1828800"/>
            <a:ext cx="13716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third</a:t>
            </a:r>
          </a:p>
          <a:p>
            <a:r>
              <a:rPr lang="en-US" sz="3400" spc="-50" dirty="0" smtClean="0">
                <a:solidFill>
                  <a:schemeClr val="bg1">
                    <a:lumMod val="95000"/>
                  </a:schemeClr>
                </a:solidFill>
                <a:latin typeface="Sansation" pitchFamily="2" charset="0"/>
              </a:rPr>
              <a:t>eye</a:t>
            </a:r>
          </a:p>
        </p:txBody>
      </p:sp>
      <p:sp>
        <p:nvSpPr>
          <p:cNvPr id="34" name="TextBox 33"/>
          <p:cNvSpPr txBox="1"/>
          <p:nvPr/>
        </p:nvSpPr>
        <p:spPr>
          <a:xfrm>
            <a:off x="4572000" y="1828800"/>
            <a:ext cx="1371600" cy="2286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virtual</a:t>
            </a:r>
          </a:p>
          <a:p>
            <a:r>
              <a:rPr lang="en-US" sz="3400" spc="-50" dirty="0" smtClean="0">
                <a:solidFill>
                  <a:schemeClr val="bg1">
                    <a:lumMod val="95000"/>
                  </a:schemeClr>
                </a:solidFill>
                <a:latin typeface="Sansation" pitchFamily="2" charset="0"/>
              </a:rPr>
              <a:t>whiteboard</a:t>
            </a:r>
          </a:p>
        </p:txBody>
      </p:sp>
      <p:sp>
        <p:nvSpPr>
          <p:cNvPr id="35" name="TextBox 34"/>
          <p:cNvSpPr txBox="1"/>
          <p:nvPr/>
        </p:nvSpPr>
        <p:spPr>
          <a:xfrm>
            <a:off x="2514600" y="1828800"/>
            <a:ext cx="13716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bug</a:t>
            </a:r>
          </a:p>
          <a:p>
            <a:r>
              <a:rPr lang="en-US" sz="3400" spc="-50" dirty="0" smtClean="0">
                <a:solidFill>
                  <a:schemeClr val="bg1">
                    <a:lumMod val="95000"/>
                  </a:schemeClr>
                </a:solidFill>
                <a:latin typeface="Sansation" pitchFamily="2" charset="0"/>
              </a:rPr>
              <a:t>slayer</a:t>
            </a:r>
          </a:p>
        </p:txBody>
      </p:sp>
      <p:sp>
        <p:nvSpPr>
          <p:cNvPr id="36" name="TextBox 35"/>
          <p:cNvSpPr txBox="1"/>
          <p:nvPr/>
        </p:nvSpPr>
        <p:spPr>
          <a:xfrm>
            <a:off x="6553200" y="1828800"/>
            <a:ext cx="19812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err="1" smtClean="0">
                <a:solidFill>
                  <a:schemeClr val="bg1">
                    <a:lumMod val="95000"/>
                  </a:schemeClr>
                </a:solidFill>
                <a:latin typeface="Sansation" pitchFamily="2" charset="0"/>
              </a:rPr>
              <a:t>sim</a:t>
            </a:r>
            <a:r>
              <a:rPr lang="en-US" sz="3400" cap="small" spc="-50" dirty="0" err="1" smtClean="0">
                <a:solidFill>
                  <a:schemeClr val="bg1">
                    <a:lumMod val="95000"/>
                  </a:schemeClr>
                </a:solidFill>
                <a:latin typeface="Sansation" pitchFamily="2" charset="0"/>
              </a:rPr>
              <a:t>SAP</a:t>
            </a:r>
            <a:endParaRPr lang="en-US" sz="3400" spc="-50" dirty="0" smtClean="0">
              <a:solidFill>
                <a:schemeClr val="bg1">
                  <a:lumMod val="95000"/>
                </a:schemeClr>
              </a:solidFill>
              <a:latin typeface="Sansation" pitchFamily="2" charset="0"/>
            </a:endParaRPr>
          </a:p>
        </p:txBody>
      </p:sp>
      <p:pic>
        <p:nvPicPr>
          <p:cNvPr id="39" name="Picture 38" descr="paginationbox.png"/>
          <p:cNvPicPr>
            <a:picLocks noChangeAspect="1"/>
          </p:cNvPicPr>
          <p:nvPr/>
        </p:nvPicPr>
        <p:blipFill>
          <a:blip r:embed="rId8"/>
          <a:stretch>
            <a:fillRect/>
          </a:stretch>
        </p:blipFill>
        <p:spPr>
          <a:xfrm>
            <a:off x="6858000" y="0"/>
            <a:ext cx="1981200" cy="457200"/>
          </a:xfrm>
          <a:prstGeom prst="rect">
            <a:avLst/>
          </a:prstGeom>
          <a:effectLst>
            <a:outerShdw blurRad="279400" dist="25400" dir="1800000" algn="br">
              <a:schemeClr val="tx1">
                <a:alpha val="46000"/>
              </a:schemeClr>
            </a:outerShdw>
          </a:effectLst>
        </p:spPr>
      </p:pic>
      <p:sp>
        <p:nvSpPr>
          <p:cNvPr id="40" name="TextBox 39"/>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pic>
        <p:nvPicPr>
          <p:cNvPr id="18" name="Picture 17" descr="3rd eye.jpg"/>
          <p:cNvPicPr>
            <a:picLocks noChangeAspect="1"/>
          </p:cNvPicPr>
          <p:nvPr/>
        </p:nvPicPr>
        <p:blipFill>
          <a:blip r:embed="rId9"/>
          <a:stretch>
            <a:fillRect/>
          </a:stretch>
        </p:blipFill>
        <p:spPr>
          <a:xfrm>
            <a:off x="4953000" y="1754861"/>
            <a:ext cx="3505200" cy="1826540"/>
          </a:xfrm>
          <a:prstGeom prst="rect">
            <a:avLst/>
          </a:prstGeom>
          <a:effectLst>
            <a:outerShdw blurRad="152400" dist="152400" dir="3120000">
              <a:srgbClr val="000000">
                <a:alpha val="63000"/>
              </a:srgbClr>
            </a:outerShdw>
          </a:effectLst>
        </p:spPr>
      </p:pic>
      <p:pic>
        <p:nvPicPr>
          <p:cNvPr id="20" name="Picture 19" descr="3rd eye 22.jpg"/>
          <p:cNvPicPr>
            <a:picLocks noChangeAspect="1"/>
          </p:cNvPicPr>
          <p:nvPr/>
        </p:nvPicPr>
        <p:blipFill>
          <a:blip r:embed="rId10"/>
          <a:stretch>
            <a:fillRect/>
          </a:stretch>
        </p:blipFill>
        <p:spPr>
          <a:xfrm flipH="1">
            <a:off x="2590800" y="1752600"/>
            <a:ext cx="2286000" cy="1799846"/>
          </a:xfrm>
          <a:prstGeom prst="rect">
            <a:avLst/>
          </a:prstGeom>
        </p:spPr>
      </p:pic>
      <p:pic>
        <p:nvPicPr>
          <p:cNvPr id="19" name="thirdeye.mov">
            <a:hlinkClick r:id="" action="ppaction://media"/>
          </p:cNvPr>
          <p:cNvPicPr/>
          <p:nvPr>
            <a:videoFile r:link="rId2"/>
            <p:extLst>
              <p:ext uri="{DAA4B4D4-6D71-4841-9C94-3DE7FCFB9230}">
                <p14:media xmlns:p14="http://schemas.microsoft.com/office/powerpoint/2010/main" r:link="rId1"/>
              </p:ext>
            </p:extLst>
          </p:nvPr>
        </p:nvPicPr>
        <p:blipFill>
          <a:blip r:embed="rId11"/>
          <a:stretch>
            <a:fillRect/>
          </a:stretch>
        </p:blipFill>
        <p:spPr>
          <a:xfrm>
            <a:off x="2590800" y="3648808"/>
            <a:ext cx="5867400" cy="2370992"/>
          </a:xfrm>
          <a:prstGeom prst="rect">
            <a:avLst/>
          </a:prstGeom>
        </p:spPr>
      </p:pic>
    </p:spTree>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000"/>
                                        <p:tgtEl>
                                          <p:spTgt spid="31"/>
                                        </p:tgtEl>
                                      </p:cBhvr>
                                    </p:animEffect>
                                    <p:set>
                                      <p:cBhvr>
                                        <p:cTn id="7" dur="1" fill="hold">
                                          <p:stCondLst>
                                            <p:cond delay="999"/>
                                          </p:stCondLst>
                                        </p:cTn>
                                        <p:tgtEl>
                                          <p:spTgt spid="31"/>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1000"/>
                                        <p:tgtEl>
                                          <p:spTgt spid="34"/>
                                        </p:tgtEl>
                                      </p:cBhvr>
                                    </p:animEffect>
                                    <p:set>
                                      <p:cBhvr>
                                        <p:cTn id="10" dur="1" fill="hold">
                                          <p:stCondLst>
                                            <p:cond delay="999"/>
                                          </p:stCondLst>
                                        </p:cTn>
                                        <p:tgtEl>
                                          <p:spTgt spid="34"/>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1000"/>
                                        <p:tgtEl>
                                          <p:spTgt spid="32"/>
                                        </p:tgtEl>
                                      </p:cBhvr>
                                    </p:animEffect>
                                    <p:set>
                                      <p:cBhvr>
                                        <p:cTn id="13" dur="1" fill="hold">
                                          <p:stCondLst>
                                            <p:cond delay="999"/>
                                          </p:stCondLst>
                                        </p:cTn>
                                        <p:tgtEl>
                                          <p:spTgt spid="32"/>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1000"/>
                                        <p:tgtEl>
                                          <p:spTgt spid="30"/>
                                        </p:tgtEl>
                                      </p:cBhvr>
                                    </p:animEffect>
                                    <p:set>
                                      <p:cBhvr>
                                        <p:cTn id="16" dur="1" fill="hold">
                                          <p:stCondLst>
                                            <p:cond delay="999"/>
                                          </p:stCondLst>
                                        </p:cTn>
                                        <p:tgtEl>
                                          <p:spTgt spid="30"/>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1000"/>
                                        <p:tgtEl>
                                          <p:spTgt spid="36"/>
                                        </p:tgtEl>
                                      </p:cBhvr>
                                    </p:animEffect>
                                    <p:set>
                                      <p:cBhvr>
                                        <p:cTn id="19" dur="1" fill="hold">
                                          <p:stCondLst>
                                            <p:cond delay="999"/>
                                          </p:stCondLst>
                                        </p:cTn>
                                        <p:tgtEl>
                                          <p:spTgt spid="36"/>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1000"/>
                                        <p:tgtEl>
                                          <p:spTgt spid="35"/>
                                        </p:tgtEl>
                                      </p:cBhvr>
                                    </p:animEffect>
                                    <p:set>
                                      <p:cBhvr>
                                        <p:cTn id="22" dur="1" fill="hold">
                                          <p:stCondLst>
                                            <p:cond delay="999"/>
                                          </p:stCondLst>
                                        </p:cTn>
                                        <p:tgtEl>
                                          <p:spTgt spid="35"/>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2000"/>
                                        <p:tgtEl>
                                          <p:spTgt spid="19"/>
                                        </p:tgtEl>
                                      </p:cBhvr>
                                    </p:animEffect>
                                  </p:childTnLst>
                                </p:cTn>
                              </p:par>
                              <p:par>
                                <p:cTn id="28" presetID="10" presetClass="entr" presetSubtype="0" fill="hold"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0"/>
                                        <p:tgtEl>
                                          <p:spTgt spid="18"/>
                                        </p:tgtEl>
                                      </p:cBhvr>
                                    </p:animEffect>
                                  </p:childTnLst>
                                </p:cTn>
                              </p:par>
                              <p:par>
                                <p:cTn id="31" presetID="10" presetClass="entr" presetSubtype="0" fill="hold"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5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4" restart="whenNotActive" fill="hold" evtFilter="cancelBubble" nodeType="interactiveSeq">
                <p:stCondLst>
                  <p:cond evt="onClick" delay="0">
                    <p:tgtEl>
                      <p:spTgt spid="19"/>
                    </p:tgtEl>
                  </p:cond>
                </p:stCondLst>
                <p:endSync evt="end" delay="0">
                  <p:rtn val="all"/>
                </p:endSync>
                <p:childTnLst>
                  <p:par>
                    <p:cTn id="35" fill="hold">
                      <p:stCondLst>
                        <p:cond delay="0"/>
                      </p:stCondLst>
                      <p:childTnLst>
                        <p:par>
                          <p:cTn id="36" fill="hold">
                            <p:stCondLst>
                              <p:cond delay="0"/>
                            </p:stCondLst>
                            <p:childTnLst>
                              <p:par>
                                <p:cTn id="37" presetID="2" presetClass="mediacall" presetSubtype="0" fill="hold" nodeType="clickEffect">
                                  <p:stCondLst>
                                    <p:cond delay="0"/>
                                  </p:stCondLst>
                                  <p:childTnLst>
                                    <p:cmd type="call" cmd="togglePause">
                                      <p:cBhvr>
                                        <p:cTn id="38" dur="1" fill="hold"/>
                                        <p:tgtEl>
                                          <p:spTgt spid="19"/>
                                        </p:tgtEl>
                                      </p:cBhvr>
                                    </p:cmd>
                                  </p:childTnLst>
                                </p:cTn>
                              </p:par>
                            </p:childTnLst>
                          </p:cTn>
                        </p:par>
                      </p:childTnLst>
                    </p:cTn>
                  </p:par>
                </p:childTnLst>
              </p:cTn>
              <p:nextCondLst>
                <p:cond evt="onClick" delay="0">
                  <p:tgtEl>
                    <p:spTgt spid="19"/>
                  </p:tgtEl>
                </p:cond>
              </p:nextCondLst>
            </p:seq>
            <p:video>
              <p:cMediaNode>
                <p:cTn id="39" fill="hold" display="0">
                  <p:stCondLst>
                    <p:cond delay="indefinite"/>
                  </p:stCondLst>
                  <p:endCondLst>
                    <p:cond evt="onNext" delay="0">
                      <p:tgtEl>
                        <p:sldTgt/>
                      </p:tgtEl>
                    </p:cond>
                    <p:cond evt="onPrev" delay="0">
                      <p:tgtEl>
                        <p:sldTgt/>
                      </p:tgtEl>
                    </p:cond>
                  </p:endCondLst>
                </p:cTn>
                <p:tgtEl>
                  <p:spTgt spid="19"/>
                </p:tgtEl>
              </p:cMediaNode>
            </p:video>
          </p:childTnLst>
        </p:cTn>
      </p:par>
    </p:tnLst>
    <p:bldLst>
      <p:bldP spid="30" grpId="0" animBg="1"/>
      <p:bldP spid="31" grpId="0" animBg="1"/>
      <p:bldP spid="32" grpId="0" animBg="1"/>
      <p:bldP spid="34" grpId="0"/>
      <p:bldP spid="35" grpId="0"/>
      <p:bldP spid="3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5"/>
          <a:stretch>
            <a:fillRect/>
          </a:stretch>
        </p:blipFill>
        <p:spPr>
          <a:xfrm>
            <a:off x="0" y="0"/>
            <a:ext cx="9144000" cy="6858000"/>
          </a:xfrm>
          <a:prstGeom prst="rect">
            <a:avLst/>
          </a:prstGeom>
        </p:spPr>
      </p:pic>
      <p:sp>
        <p:nvSpPr>
          <p:cNvPr id="5" name="TextBox 4"/>
          <p:cNvSpPr txBox="1"/>
          <p:nvPr/>
        </p:nvSpPr>
        <p:spPr>
          <a:xfrm>
            <a:off x="152400" y="304800"/>
            <a:ext cx="8929635"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“The Darling Graveyard” </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990600" y="1143000"/>
            <a:ext cx="3249658"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Abandoned Concepts</a:t>
            </a:r>
            <a:endParaRPr lang="sr-Latn-CS" sz="2400" b="1" spc="-50" dirty="0">
              <a:solidFill>
                <a:schemeClr val="tx1">
                  <a:lumMod val="75000"/>
                  <a:lumOff val="25000"/>
                </a:schemeClr>
              </a:solidFill>
            </a:endParaRPr>
          </a:p>
        </p:txBody>
      </p:sp>
      <p:sp>
        <p:nvSpPr>
          <p:cNvPr id="11" name="Rectangle 10"/>
          <p:cNvSpPr/>
          <p:nvPr/>
        </p:nvSpPr>
        <p:spPr>
          <a:xfrm>
            <a:off x="4572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pic>
        <p:nvPicPr>
          <p:cNvPr id="13" name="Picture 12" descr="bottom-shadow.png"/>
          <p:cNvPicPr>
            <a:picLocks noChangeAspect="1"/>
          </p:cNvPicPr>
          <p:nvPr/>
        </p:nvPicPr>
        <p:blipFill>
          <a:blip r:embed="rId6"/>
          <a:stretch>
            <a:fillRect/>
          </a:stretch>
        </p:blipFill>
        <p:spPr>
          <a:xfrm flipV="1">
            <a:off x="-914400" y="6324600"/>
            <a:ext cx="10668000" cy="762000"/>
          </a:xfrm>
          <a:prstGeom prst="rect">
            <a:avLst/>
          </a:prstGeom>
        </p:spPr>
      </p:pic>
      <p:pic>
        <p:nvPicPr>
          <p:cNvPr id="7" name="Picture 6" descr="nextslide.png">
            <a:hlinkClick r:id="" action="ppaction://hlinkshowjump?jump=nextslide"/>
          </p:cNvPr>
          <p:cNvPicPr>
            <a:picLocks noChangeAspect="1"/>
          </p:cNvPicPr>
          <p:nvPr/>
        </p:nvPicPr>
        <p:blipFill>
          <a:blip r:embed="rId7"/>
          <a:stretch>
            <a:fillRect/>
          </a:stretch>
        </p:blipFill>
        <p:spPr>
          <a:xfrm>
            <a:off x="8844022" y="3248066"/>
            <a:ext cx="228572" cy="323810"/>
          </a:xfrm>
          <a:prstGeom prst="rect">
            <a:avLst/>
          </a:prstGeom>
        </p:spPr>
      </p:pic>
      <p:sp>
        <p:nvSpPr>
          <p:cNvPr id="30" name="Rectangle 29"/>
          <p:cNvSpPr/>
          <p:nvPr/>
        </p:nvSpPr>
        <p:spPr>
          <a:xfrm>
            <a:off x="25146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1" name="Rectangle 30"/>
          <p:cNvSpPr/>
          <p:nvPr/>
        </p:nvSpPr>
        <p:spPr>
          <a:xfrm>
            <a:off x="45720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2" name="Rectangle 31"/>
          <p:cNvSpPr/>
          <p:nvPr/>
        </p:nvSpPr>
        <p:spPr>
          <a:xfrm>
            <a:off x="65532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3" name="TextBox 32"/>
          <p:cNvSpPr txBox="1"/>
          <p:nvPr/>
        </p:nvSpPr>
        <p:spPr>
          <a:xfrm>
            <a:off x="457200" y="1828800"/>
            <a:ext cx="13716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third</a:t>
            </a:r>
          </a:p>
          <a:p>
            <a:r>
              <a:rPr lang="en-US" sz="3400" spc="-50" dirty="0" smtClean="0">
                <a:solidFill>
                  <a:schemeClr val="bg1">
                    <a:lumMod val="95000"/>
                  </a:schemeClr>
                </a:solidFill>
                <a:latin typeface="Sansation" pitchFamily="2" charset="0"/>
              </a:rPr>
              <a:t>eye</a:t>
            </a:r>
          </a:p>
        </p:txBody>
      </p:sp>
      <p:sp>
        <p:nvSpPr>
          <p:cNvPr id="34" name="TextBox 33"/>
          <p:cNvSpPr txBox="1"/>
          <p:nvPr/>
        </p:nvSpPr>
        <p:spPr>
          <a:xfrm>
            <a:off x="4572000" y="1828800"/>
            <a:ext cx="1371600" cy="2286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virtual</a:t>
            </a:r>
          </a:p>
          <a:p>
            <a:r>
              <a:rPr lang="en-US" sz="3400" spc="-50" dirty="0" smtClean="0">
                <a:solidFill>
                  <a:schemeClr val="bg1">
                    <a:lumMod val="95000"/>
                  </a:schemeClr>
                </a:solidFill>
                <a:latin typeface="Sansation" pitchFamily="2" charset="0"/>
              </a:rPr>
              <a:t>whiteboard</a:t>
            </a:r>
          </a:p>
        </p:txBody>
      </p:sp>
      <p:sp>
        <p:nvSpPr>
          <p:cNvPr id="35" name="TextBox 34"/>
          <p:cNvSpPr txBox="1"/>
          <p:nvPr/>
        </p:nvSpPr>
        <p:spPr>
          <a:xfrm>
            <a:off x="2514600" y="1828800"/>
            <a:ext cx="13716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bug</a:t>
            </a:r>
          </a:p>
          <a:p>
            <a:r>
              <a:rPr lang="en-US" sz="3400" spc="-50" dirty="0" smtClean="0">
                <a:solidFill>
                  <a:schemeClr val="bg1">
                    <a:lumMod val="95000"/>
                  </a:schemeClr>
                </a:solidFill>
                <a:latin typeface="Sansation" pitchFamily="2" charset="0"/>
              </a:rPr>
              <a:t>slayer</a:t>
            </a:r>
          </a:p>
        </p:txBody>
      </p:sp>
      <p:sp>
        <p:nvSpPr>
          <p:cNvPr id="36" name="TextBox 35"/>
          <p:cNvSpPr txBox="1"/>
          <p:nvPr/>
        </p:nvSpPr>
        <p:spPr>
          <a:xfrm>
            <a:off x="6553200" y="1828800"/>
            <a:ext cx="19812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err="1" smtClean="0">
                <a:solidFill>
                  <a:schemeClr val="bg1">
                    <a:lumMod val="95000"/>
                  </a:schemeClr>
                </a:solidFill>
                <a:latin typeface="Sansation" pitchFamily="2" charset="0"/>
              </a:rPr>
              <a:t>sim</a:t>
            </a:r>
            <a:r>
              <a:rPr lang="en-US" sz="3400" cap="small" spc="-50" dirty="0" err="1" smtClean="0">
                <a:solidFill>
                  <a:schemeClr val="bg1">
                    <a:lumMod val="95000"/>
                  </a:schemeClr>
                </a:solidFill>
                <a:latin typeface="Sansation" pitchFamily="2" charset="0"/>
              </a:rPr>
              <a:t>SAP</a:t>
            </a:r>
            <a:endParaRPr lang="en-US" sz="3400" spc="-50" dirty="0" smtClean="0">
              <a:solidFill>
                <a:schemeClr val="bg1">
                  <a:lumMod val="95000"/>
                </a:schemeClr>
              </a:solidFill>
              <a:latin typeface="Sansation" pitchFamily="2" charset="0"/>
            </a:endParaRPr>
          </a:p>
        </p:txBody>
      </p:sp>
      <p:pic>
        <p:nvPicPr>
          <p:cNvPr id="39" name="Picture 38" descr="paginationbox.png"/>
          <p:cNvPicPr>
            <a:picLocks noChangeAspect="1"/>
          </p:cNvPicPr>
          <p:nvPr/>
        </p:nvPicPr>
        <p:blipFill>
          <a:blip r:embed="rId8"/>
          <a:stretch>
            <a:fillRect/>
          </a:stretch>
        </p:blipFill>
        <p:spPr>
          <a:xfrm>
            <a:off x="6858000" y="0"/>
            <a:ext cx="1981200" cy="457200"/>
          </a:xfrm>
          <a:prstGeom prst="rect">
            <a:avLst/>
          </a:prstGeom>
          <a:effectLst>
            <a:outerShdw blurRad="279400" dist="25400" dir="1800000" algn="br">
              <a:schemeClr val="tx1">
                <a:alpha val="46000"/>
              </a:schemeClr>
            </a:outerShdw>
          </a:effectLst>
        </p:spPr>
      </p:pic>
      <p:sp>
        <p:nvSpPr>
          <p:cNvPr id="40" name="TextBox 39"/>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pic>
        <p:nvPicPr>
          <p:cNvPr id="17" name="Picture 16" descr="hero.jpeg"/>
          <p:cNvPicPr>
            <a:picLocks noChangeAspect="1"/>
          </p:cNvPicPr>
          <p:nvPr/>
        </p:nvPicPr>
        <p:blipFill>
          <a:blip r:embed="rId9"/>
          <a:stretch>
            <a:fillRect/>
          </a:stretch>
        </p:blipFill>
        <p:spPr>
          <a:xfrm>
            <a:off x="3347864" y="4293096"/>
            <a:ext cx="4680520" cy="2016224"/>
          </a:xfrm>
          <a:prstGeom prst="rect">
            <a:avLst/>
          </a:prstGeom>
        </p:spPr>
      </p:pic>
      <p:pic>
        <p:nvPicPr>
          <p:cNvPr id="18" name="Picture 17" descr="2013-03-14_00-47-59.jpeg"/>
          <p:cNvPicPr>
            <a:picLocks noChangeAspect="1"/>
          </p:cNvPicPr>
          <p:nvPr/>
        </p:nvPicPr>
        <p:blipFill>
          <a:blip r:embed="rId10"/>
          <a:stretch>
            <a:fillRect/>
          </a:stretch>
        </p:blipFill>
        <p:spPr>
          <a:xfrm>
            <a:off x="5868144" y="1628800"/>
            <a:ext cx="2592288" cy="2546808"/>
          </a:xfrm>
          <a:prstGeom prst="rect">
            <a:avLst/>
          </a:prstGeom>
        </p:spPr>
      </p:pic>
      <p:pic>
        <p:nvPicPr>
          <p:cNvPr id="19" name="bugbounty.mov">
            <a:hlinkClick r:id="" action="ppaction://media"/>
          </p:cNvPr>
          <p:cNvPicPr/>
          <p:nvPr>
            <a:videoFile r:link="rId2"/>
            <p:extLst>
              <p:ext uri="{DAA4B4D4-6D71-4841-9C94-3DE7FCFB9230}">
                <p14:media xmlns:p14="http://schemas.microsoft.com/office/powerpoint/2010/main" r:link="rId1"/>
              </p:ext>
            </p:extLst>
          </p:nvPr>
        </p:nvPicPr>
        <p:blipFill>
          <a:blip r:embed="rId11"/>
          <a:stretch>
            <a:fillRect/>
          </a:stretch>
        </p:blipFill>
        <p:spPr>
          <a:xfrm>
            <a:off x="2555776" y="1628800"/>
            <a:ext cx="3240360" cy="2520280"/>
          </a:xfrm>
          <a:prstGeom prst="rect">
            <a:avLst/>
          </a:prstGeom>
        </p:spPr>
      </p:pic>
    </p:spTree>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2000"/>
                                        <p:tgtEl>
                                          <p:spTgt spid="36"/>
                                        </p:tgtEl>
                                      </p:cBhvr>
                                    </p:animEffect>
                                    <p:set>
                                      <p:cBhvr>
                                        <p:cTn id="7" dur="1" fill="hold">
                                          <p:stCondLst>
                                            <p:cond delay="1999"/>
                                          </p:stCondLst>
                                        </p:cTn>
                                        <p:tgtEl>
                                          <p:spTgt spid="36"/>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2000"/>
                                        <p:tgtEl>
                                          <p:spTgt spid="33"/>
                                        </p:tgtEl>
                                      </p:cBhvr>
                                    </p:animEffect>
                                    <p:set>
                                      <p:cBhvr>
                                        <p:cTn id="10" dur="1" fill="hold">
                                          <p:stCondLst>
                                            <p:cond delay="1999"/>
                                          </p:stCondLst>
                                        </p:cTn>
                                        <p:tgtEl>
                                          <p:spTgt spid="33"/>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2000"/>
                                        <p:tgtEl>
                                          <p:spTgt spid="34"/>
                                        </p:tgtEl>
                                      </p:cBhvr>
                                    </p:animEffect>
                                    <p:set>
                                      <p:cBhvr>
                                        <p:cTn id="13" dur="1" fill="hold">
                                          <p:stCondLst>
                                            <p:cond delay="1999"/>
                                          </p:stCondLst>
                                        </p:cTn>
                                        <p:tgtEl>
                                          <p:spTgt spid="34"/>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2000"/>
                                        <p:tgtEl>
                                          <p:spTgt spid="11"/>
                                        </p:tgtEl>
                                      </p:cBhvr>
                                    </p:animEffect>
                                    <p:set>
                                      <p:cBhvr>
                                        <p:cTn id="16" dur="1" fill="hold">
                                          <p:stCondLst>
                                            <p:cond delay="1999"/>
                                          </p:stCondLst>
                                        </p:cTn>
                                        <p:tgtEl>
                                          <p:spTgt spid="11"/>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2000"/>
                                        <p:tgtEl>
                                          <p:spTgt spid="32"/>
                                        </p:tgtEl>
                                      </p:cBhvr>
                                    </p:animEffect>
                                    <p:set>
                                      <p:cBhvr>
                                        <p:cTn id="19" dur="1" fill="hold">
                                          <p:stCondLst>
                                            <p:cond delay="1999"/>
                                          </p:stCondLst>
                                        </p:cTn>
                                        <p:tgtEl>
                                          <p:spTgt spid="32"/>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2000"/>
                                        <p:tgtEl>
                                          <p:spTgt spid="31"/>
                                        </p:tgtEl>
                                      </p:cBhvr>
                                    </p:animEffect>
                                    <p:set>
                                      <p:cBhvr>
                                        <p:cTn id="22" dur="1" fill="hold">
                                          <p:stCondLst>
                                            <p:cond delay="1999"/>
                                          </p:stCondLst>
                                        </p:cTn>
                                        <p:tgtEl>
                                          <p:spTgt spid="31"/>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 0 L -0.23341 0 " pathEditMode="relative" ptsTypes="AA">
                                      <p:cBhvr>
                                        <p:cTn id="26" dur="2000" fill="hold"/>
                                        <p:tgtEl>
                                          <p:spTgt spid="35"/>
                                        </p:tgtEl>
                                        <p:attrNameLst>
                                          <p:attrName>ppt_x</p:attrName>
                                          <p:attrName>ppt_y</p:attrName>
                                        </p:attrNameLst>
                                      </p:cBhvr>
                                    </p:animMotion>
                                  </p:childTnLst>
                                </p:cTn>
                              </p:par>
                              <p:par>
                                <p:cTn id="27" presetID="0" presetClass="path" presetSubtype="0" accel="50000" decel="50000" fill="hold" grpId="0" nodeType="withEffect">
                                  <p:stCondLst>
                                    <p:cond delay="0"/>
                                  </p:stCondLst>
                                  <p:childTnLst>
                                    <p:animMotion origin="layout" path="M -0.02152 0.00023 L -0.2549 0.00023 " pathEditMode="relative" rAng="0" ptsTypes="AA">
                                      <p:cBhvr>
                                        <p:cTn id="28" dur="2000" fill="hold"/>
                                        <p:tgtEl>
                                          <p:spTgt spid="30"/>
                                        </p:tgtEl>
                                        <p:attrNameLst>
                                          <p:attrName>ppt_x</p:attrName>
                                          <p:attrName>ppt_y</p:attrName>
                                        </p:attrNameLst>
                                      </p:cBhvr>
                                      <p:rCtr x="-11678" y="0"/>
                                    </p:animMotion>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500"/>
                                        <p:tgtEl>
                                          <p:spTgt spid="1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44" restart="whenNotActive" fill="hold" evtFilter="cancelBubble" nodeType="interactiveSeq">
                <p:stCondLst>
                  <p:cond evt="onClick" delay="0">
                    <p:tgtEl>
                      <p:spTgt spid="19"/>
                    </p:tgtEl>
                  </p:cond>
                </p:stCondLst>
                <p:endSync evt="end" delay="0">
                  <p:rtn val="all"/>
                </p:endSync>
                <p:childTnLst>
                  <p:par>
                    <p:cTn id="45" fill="hold">
                      <p:stCondLst>
                        <p:cond delay="0"/>
                      </p:stCondLst>
                      <p:childTnLst>
                        <p:par>
                          <p:cTn id="46" fill="hold">
                            <p:stCondLst>
                              <p:cond delay="0"/>
                            </p:stCondLst>
                            <p:childTnLst>
                              <p:par>
                                <p:cTn id="47" presetID="2" presetClass="mediacall" presetSubtype="0" fill="hold" nodeType="clickEffect">
                                  <p:stCondLst>
                                    <p:cond delay="0"/>
                                  </p:stCondLst>
                                  <p:childTnLst>
                                    <p:cmd type="call" cmd="togglePause">
                                      <p:cBhvr>
                                        <p:cTn id="48" dur="1" fill="hold"/>
                                        <p:tgtEl>
                                          <p:spTgt spid="19"/>
                                        </p:tgtEl>
                                      </p:cBhvr>
                                    </p:cmd>
                                  </p:childTnLst>
                                </p:cTn>
                              </p:par>
                            </p:childTnLst>
                          </p:cTn>
                        </p:par>
                      </p:childTnLst>
                    </p:cTn>
                  </p:par>
                </p:childTnLst>
              </p:cTn>
              <p:nextCondLst>
                <p:cond evt="onClick" delay="0">
                  <p:tgtEl>
                    <p:spTgt spid="19"/>
                  </p:tgtEl>
                </p:cond>
              </p:nextCondLst>
            </p:seq>
            <p:video>
              <p:cMediaNode>
                <p:cTn id="49" fill="hold" display="0">
                  <p:stCondLst>
                    <p:cond delay="indefinite"/>
                  </p:stCondLst>
                  <p:endCondLst>
                    <p:cond evt="onNext" delay="0">
                      <p:tgtEl>
                        <p:sldTgt/>
                      </p:tgtEl>
                    </p:cond>
                    <p:cond evt="onPrev" delay="0">
                      <p:tgtEl>
                        <p:sldTgt/>
                      </p:tgtEl>
                    </p:cond>
                  </p:endCondLst>
                </p:cTn>
                <p:tgtEl>
                  <p:spTgt spid="19"/>
                </p:tgtEl>
              </p:cMediaNode>
            </p:video>
          </p:childTnLst>
        </p:cTn>
      </p:par>
    </p:tnLst>
    <p:bldLst>
      <p:bldP spid="11" grpId="0" animBg="1"/>
      <p:bldP spid="30" grpId="0" animBg="1"/>
      <p:bldP spid="31" grpId="0" animBg="1"/>
      <p:bldP spid="32" grpId="0" animBg="1"/>
      <p:bldP spid="33" grpId="0"/>
      <p:bldP spid="34" grpId="0"/>
      <p:bldP spid="35" grpId="0"/>
      <p:bldP spid="3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5"/>
          <a:stretch>
            <a:fillRect/>
          </a:stretch>
        </p:blipFill>
        <p:spPr>
          <a:xfrm>
            <a:off x="0" y="0"/>
            <a:ext cx="9144000" cy="6858000"/>
          </a:xfrm>
          <a:prstGeom prst="rect">
            <a:avLst/>
          </a:prstGeom>
        </p:spPr>
      </p:pic>
      <p:sp>
        <p:nvSpPr>
          <p:cNvPr id="5" name="TextBox 4"/>
          <p:cNvSpPr txBox="1"/>
          <p:nvPr/>
        </p:nvSpPr>
        <p:spPr>
          <a:xfrm>
            <a:off x="152400" y="304800"/>
            <a:ext cx="8929635"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“The Darling Graveyard” </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990600" y="1143000"/>
            <a:ext cx="3249658"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Abandoned Concepts</a:t>
            </a:r>
            <a:endParaRPr lang="sr-Latn-CS" sz="2400" b="1" spc="-50" dirty="0">
              <a:solidFill>
                <a:schemeClr val="tx1">
                  <a:lumMod val="75000"/>
                  <a:lumOff val="25000"/>
                </a:schemeClr>
              </a:solidFill>
            </a:endParaRPr>
          </a:p>
        </p:txBody>
      </p:sp>
      <p:sp>
        <p:nvSpPr>
          <p:cNvPr id="11" name="Rectangle 10"/>
          <p:cNvSpPr/>
          <p:nvPr/>
        </p:nvSpPr>
        <p:spPr>
          <a:xfrm>
            <a:off x="4572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pic>
        <p:nvPicPr>
          <p:cNvPr id="13" name="Picture 12" descr="bottom-shadow.png"/>
          <p:cNvPicPr>
            <a:picLocks noChangeAspect="1"/>
          </p:cNvPicPr>
          <p:nvPr/>
        </p:nvPicPr>
        <p:blipFill>
          <a:blip r:embed="rId6"/>
          <a:stretch>
            <a:fillRect/>
          </a:stretch>
        </p:blipFill>
        <p:spPr>
          <a:xfrm flipV="1">
            <a:off x="-914400" y="6324600"/>
            <a:ext cx="10668000" cy="762000"/>
          </a:xfrm>
          <a:prstGeom prst="rect">
            <a:avLst/>
          </a:prstGeom>
        </p:spPr>
      </p:pic>
      <p:pic>
        <p:nvPicPr>
          <p:cNvPr id="7" name="Picture 6" descr="nextslide.png">
            <a:hlinkClick r:id="" action="ppaction://hlinkshowjump?jump=nextslide"/>
          </p:cNvPr>
          <p:cNvPicPr>
            <a:picLocks noChangeAspect="1"/>
          </p:cNvPicPr>
          <p:nvPr/>
        </p:nvPicPr>
        <p:blipFill>
          <a:blip r:embed="rId7"/>
          <a:stretch>
            <a:fillRect/>
          </a:stretch>
        </p:blipFill>
        <p:spPr>
          <a:xfrm>
            <a:off x="8844022" y="3248066"/>
            <a:ext cx="228572" cy="323810"/>
          </a:xfrm>
          <a:prstGeom prst="rect">
            <a:avLst/>
          </a:prstGeom>
        </p:spPr>
      </p:pic>
      <p:sp>
        <p:nvSpPr>
          <p:cNvPr id="30" name="Rectangle 29"/>
          <p:cNvSpPr/>
          <p:nvPr/>
        </p:nvSpPr>
        <p:spPr>
          <a:xfrm>
            <a:off x="25146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1" name="Rectangle 30"/>
          <p:cNvSpPr/>
          <p:nvPr/>
        </p:nvSpPr>
        <p:spPr>
          <a:xfrm>
            <a:off x="45720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2" name="Rectangle 31"/>
          <p:cNvSpPr/>
          <p:nvPr/>
        </p:nvSpPr>
        <p:spPr>
          <a:xfrm>
            <a:off x="65532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3" name="TextBox 32"/>
          <p:cNvSpPr txBox="1"/>
          <p:nvPr/>
        </p:nvSpPr>
        <p:spPr>
          <a:xfrm>
            <a:off x="457200" y="1828800"/>
            <a:ext cx="13716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third</a:t>
            </a:r>
          </a:p>
          <a:p>
            <a:r>
              <a:rPr lang="en-US" sz="3400" spc="-50" dirty="0" smtClean="0">
                <a:solidFill>
                  <a:schemeClr val="bg1">
                    <a:lumMod val="95000"/>
                  </a:schemeClr>
                </a:solidFill>
                <a:latin typeface="Sansation" pitchFamily="2" charset="0"/>
              </a:rPr>
              <a:t>eye</a:t>
            </a:r>
          </a:p>
        </p:txBody>
      </p:sp>
      <p:sp>
        <p:nvSpPr>
          <p:cNvPr id="34" name="TextBox 33"/>
          <p:cNvSpPr txBox="1"/>
          <p:nvPr/>
        </p:nvSpPr>
        <p:spPr>
          <a:xfrm>
            <a:off x="4572000" y="1828800"/>
            <a:ext cx="1371600" cy="2286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virtual</a:t>
            </a:r>
          </a:p>
          <a:p>
            <a:r>
              <a:rPr lang="en-US" sz="3400" spc="-50" dirty="0" smtClean="0">
                <a:solidFill>
                  <a:schemeClr val="bg1">
                    <a:lumMod val="95000"/>
                  </a:schemeClr>
                </a:solidFill>
                <a:latin typeface="Sansation" pitchFamily="2" charset="0"/>
              </a:rPr>
              <a:t>whiteboard</a:t>
            </a:r>
          </a:p>
        </p:txBody>
      </p:sp>
      <p:sp>
        <p:nvSpPr>
          <p:cNvPr id="35" name="TextBox 34"/>
          <p:cNvSpPr txBox="1"/>
          <p:nvPr/>
        </p:nvSpPr>
        <p:spPr>
          <a:xfrm>
            <a:off x="2514600" y="1828800"/>
            <a:ext cx="13716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bug</a:t>
            </a:r>
          </a:p>
          <a:p>
            <a:r>
              <a:rPr lang="en-US" sz="3400" spc="-50" dirty="0" smtClean="0">
                <a:solidFill>
                  <a:schemeClr val="bg1">
                    <a:lumMod val="95000"/>
                  </a:schemeClr>
                </a:solidFill>
                <a:latin typeface="Sansation" pitchFamily="2" charset="0"/>
              </a:rPr>
              <a:t>slayer</a:t>
            </a:r>
          </a:p>
        </p:txBody>
      </p:sp>
      <p:sp>
        <p:nvSpPr>
          <p:cNvPr id="36" name="TextBox 35"/>
          <p:cNvSpPr txBox="1"/>
          <p:nvPr/>
        </p:nvSpPr>
        <p:spPr>
          <a:xfrm>
            <a:off x="6553200" y="1828800"/>
            <a:ext cx="19812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err="1" smtClean="0">
                <a:solidFill>
                  <a:schemeClr val="bg1">
                    <a:lumMod val="95000"/>
                  </a:schemeClr>
                </a:solidFill>
                <a:latin typeface="Sansation" pitchFamily="2" charset="0"/>
              </a:rPr>
              <a:t>sim</a:t>
            </a:r>
            <a:r>
              <a:rPr lang="en-US" sz="3400" cap="small" spc="-50" dirty="0" err="1" smtClean="0">
                <a:solidFill>
                  <a:schemeClr val="bg1">
                    <a:lumMod val="95000"/>
                  </a:schemeClr>
                </a:solidFill>
                <a:latin typeface="Sansation" pitchFamily="2" charset="0"/>
              </a:rPr>
              <a:t>SAP</a:t>
            </a:r>
            <a:endParaRPr lang="en-US" sz="3400" spc="-50" dirty="0" smtClean="0">
              <a:solidFill>
                <a:schemeClr val="bg1">
                  <a:lumMod val="95000"/>
                </a:schemeClr>
              </a:solidFill>
              <a:latin typeface="Sansation" pitchFamily="2" charset="0"/>
            </a:endParaRPr>
          </a:p>
        </p:txBody>
      </p:sp>
      <p:pic>
        <p:nvPicPr>
          <p:cNvPr id="39" name="Picture 38" descr="paginationbox.png"/>
          <p:cNvPicPr>
            <a:picLocks noChangeAspect="1"/>
          </p:cNvPicPr>
          <p:nvPr/>
        </p:nvPicPr>
        <p:blipFill>
          <a:blip r:embed="rId8"/>
          <a:stretch>
            <a:fillRect/>
          </a:stretch>
        </p:blipFill>
        <p:spPr>
          <a:xfrm>
            <a:off x="6858000" y="0"/>
            <a:ext cx="1981200" cy="457200"/>
          </a:xfrm>
          <a:prstGeom prst="rect">
            <a:avLst/>
          </a:prstGeom>
          <a:effectLst>
            <a:outerShdw blurRad="279400" dist="25400" dir="1800000" algn="br">
              <a:schemeClr val="tx1">
                <a:alpha val="46000"/>
              </a:schemeClr>
            </a:outerShdw>
          </a:effectLst>
        </p:spPr>
      </p:pic>
      <p:sp>
        <p:nvSpPr>
          <p:cNvPr id="40" name="TextBox 39"/>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pic>
        <p:nvPicPr>
          <p:cNvPr id="19" name="virtual_whiteboard.mov">
            <a:hlinkClick r:id="" action="ppaction://media"/>
          </p:cNvPr>
          <p:cNvPicPr/>
          <p:nvPr>
            <a:videoFile r:link="rId2"/>
            <p:extLst>
              <p:ext uri="{DAA4B4D4-6D71-4841-9C94-3DE7FCFB9230}">
                <p14:media xmlns:p14="http://schemas.microsoft.com/office/powerpoint/2010/main" r:link="rId1"/>
              </p:ext>
            </p:extLst>
          </p:nvPr>
        </p:nvPicPr>
        <p:blipFill>
          <a:blip r:embed="rId9"/>
          <a:stretch>
            <a:fillRect/>
          </a:stretch>
        </p:blipFill>
        <p:spPr>
          <a:xfrm>
            <a:off x="2512641" y="1772816"/>
            <a:ext cx="6019799" cy="4191000"/>
          </a:xfrm>
          <a:prstGeom prst="rect">
            <a:avLst/>
          </a:prstGeom>
        </p:spPr>
      </p:pic>
    </p:spTree>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6"/>
                                        </p:tgtEl>
                                      </p:cBhvr>
                                    </p:animEffect>
                                    <p:set>
                                      <p:cBhvr>
                                        <p:cTn id="7" dur="1" fill="hold">
                                          <p:stCondLst>
                                            <p:cond delay="499"/>
                                          </p:stCondLst>
                                        </p:cTn>
                                        <p:tgtEl>
                                          <p:spTgt spid="36"/>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32"/>
                                        </p:tgtEl>
                                      </p:cBhvr>
                                    </p:animEffect>
                                    <p:set>
                                      <p:cBhvr>
                                        <p:cTn id="10" dur="1" fill="hold">
                                          <p:stCondLst>
                                            <p:cond delay="499"/>
                                          </p:stCondLst>
                                        </p:cTn>
                                        <p:tgtEl>
                                          <p:spTgt spid="32"/>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500"/>
                                        <p:tgtEl>
                                          <p:spTgt spid="33"/>
                                        </p:tgtEl>
                                      </p:cBhvr>
                                    </p:animEffect>
                                    <p:set>
                                      <p:cBhvr>
                                        <p:cTn id="13" dur="1" fill="hold">
                                          <p:stCondLst>
                                            <p:cond delay="499"/>
                                          </p:stCondLst>
                                        </p:cTn>
                                        <p:tgtEl>
                                          <p:spTgt spid="33"/>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35"/>
                                        </p:tgtEl>
                                      </p:cBhvr>
                                    </p:animEffect>
                                    <p:set>
                                      <p:cBhvr>
                                        <p:cTn id="16" dur="1" fill="hold">
                                          <p:stCondLst>
                                            <p:cond delay="499"/>
                                          </p:stCondLst>
                                        </p:cTn>
                                        <p:tgtEl>
                                          <p:spTgt spid="35"/>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11"/>
                                        </p:tgtEl>
                                      </p:cBhvr>
                                    </p:animEffect>
                                    <p:set>
                                      <p:cBhvr>
                                        <p:cTn id="19" dur="1" fill="hold">
                                          <p:stCondLst>
                                            <p:cond delay="499"/>
                                          </p:stCondLst>
                                        </p:cTn>
                                        <p:tgtEl>
                                          <p:spTgt spid="11"/>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500"/>
                                        <p:tgtEl>
                                          <p:spTgt spid="30"/>
                                        </p:tgtEl>
                                      </p:cBhvr>
                                    </p:animEffect>
                                    <p:set>
                                      <p:cBhvr>
                                        <p:cTn id="22" dur="1" fill="hold">
                                          <p:stCondLst>
                                            <p:cond delay="499"/>
                                          </p:stCondLst>
                                        </p:cTn>
                                        <p:tgtEl>
                                          <p:spTgt spid="3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42" presetClass="path" presetSubtype="0" accel="50000" decel="50000" fill="hold" grpId="0" nodeType="clickEffect">
                                  <p:stCondLst>
                                    <p:cond delay="0"/>
                                  </p:stCondLst>
                                  <p:childTnLst>
                                    <p:animMotion origin="layout" path="M 1.27711E-6 2.87633E-6 L -0.42912 -0.00695 " pathEditMode="relative" rAng="0" ptsTypes="AA">
                                      <p:cBhvr>
                                        <p:cTn id="26" dur="2000" fill="hold"/>
                                        <p:tgtEl>
                                          <p:spTgt spid="34"/>
                                        </p:tgtEl>
                                        <p:attrNameLst>
                                          <p:attrName>ppt_x</p:attrName>
                                          <p:attrName>ppt_y</p:attrName>
                                        </p:attrNameLst>
                                      </p:cBhvr>
                                      <p:rCtr x="-21465" y="-347"/>
                                    </p:animMotion>
                                  </p:childTnLst>
                                </p:cTn>
                              </p:par>
                              <p:par>
                                <p:cTn id="27" presetID="42" presetClass="path" presetSubtype="0" accel="50000" decel="50000" fill="hold" grpId="0" nodeType="withEffect">
                                  <p:stCondLst>
                                    <p:cond delay="0"/>
                                  </p:stCondLst>
                                  <p:childTnLst>
                                    <p:animMotion origin="layout" path="M -3.43224E-6 3.20519E-6 L -0.43293 3.20519E-6 " pathEditMode="relative" rAng="0" ptsTypes="AA">
                                      <p:cBhvr>
                                        <p:cTn id="28" dur="2000" fill="hold"/>
                                        <p:tgtEl>
                                          <p:spTgt spid="31"/>
                                        </p:tgtEl>
                                        <p:attrNameLst>
                                          <p:attrName>ppt_x</p:attrName>
                                          <p:attrName>ppt_y</p:attrName>
                                        </p:attrNameLst>
                                      </p:cBhvr>
                                      <p:rCtr x="-21655" y="0"/>
                                    </p:animMotion>
                                  </p:childTnLst>
                                </p:cTn>
                              </p:par>
                              <p:par>
                                <p:cTn id="29" presetID="10" presetClass="entr" presetSubtype="0"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2000"/>
                                        <p:tgtEl>
                                          <p:spTgt spid="19"/>
                                        </p:tgtEl>
                                      </p:cBhvr>
                                    </p:animEffect>
                                  </p:childTnLst>
                                </p:cTn>
                              </p:par>
                            </p:childTnLst>
                          </p:cTn>
                        </p:par>
                      </p:childTnLst>
                    </p:cTn>
                  </p:par>
                  <p:par>
                    <p:cTn id="32" fill="hold">
                      <p:stCondLst>
                        <p:cond delay="indefinite"/>
                      </p:stCondLst>
                      <p:childTnLst>
                        <p:par>
                          <p:cTn id="33" fill="hold">
                            <p:stCondLst>
                              <p:cond delay="0"/>
                            </p:stCondLst>
                            <p:childTnLst>
                              <p:par>
                                <p:cTn id="34" presetID="2" presetClass="mediacall" presetSubtype="0" fill="hold" nodeType="clickEffect">
                                  <p:stCondLst>
                                    <p:cond delay="0"/>
                                  </p:stCondLst>
                                  <p:childTnLst>
                                    <p:cmd type="call" cmd="togglePause">
                                      <p:cBhvr>
                                        <p:cTn id="35" dur="1" fill="hold"/>
                                        <p:tgtEl>
                                          <p:spTgt spid="19"/>
                                        </p:tgtEl>
                                      </p:cBhvr>
                                    </p:cmd>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41" restart="whenNotActive" fill="hold" evtFilter="cancelBubble" nodeType="interactiveSeq">
                <p:stCondLst>
                  <p:cond evt="onClick" delay="0">
                    <p:tgtEl>
                      <p:spTgt spid="19"/>
                    </p:tgtEl>
                  </p:cond>
                </p:stCondLst>
                <p:endSync evt="end" delay="0">
                  <p:rtn val="all"/>
                </p:endSync>
                <p:childTnLst>
                  <p:par>
                    <p:cTn id="42" fill="hold">
                      <p:stCondLst>
                        <p:cond delay="0"/>
                      </p:stCondLst>
                      <p:childTnLst>
                        <p:par>
                          <p:cTn id="43" fill="hold">
                            <p:stCondLst>
                              <p:cond delay="0"/>
                            </p:stCondLst>
                            <p:childTnLst>
                              <p:par>
                                <p:cTn id="44" presetID="2" presetClass="mediacall" presetSubtype="0" fill="hold" nodeType="clickEffect">
                                  <p:stCondLst>
                                    <p:cond delay="0"/>
                                  </p:stCondLst>
                                  <p:childTnLst>
                                    <p:cmd type="call" cmd="togglePause">
                                      <p:cBhvr>
                                        <p:cTn id="45" dur="1" fill="hold"/>
                                        <p:tgtEl>
                                          <p:spTgt spid="19"/>
                                        </p:tgtEl>
                                      </p:cBhvr>
                                    </p:cmd>
                                  </p:childTnLst>
                                </p:cTn>
                              </p:par>
                            </p:childTnLst>
                          </p:cTn>
                        </p:par>
                      </p:childTnLst>
                    </p:cTn>
                  </p:par>
                </p:childTnLst>
              </p:cTn>
              <p:nextCondLst>
                <p:cond evt="onClick" delay="0">
                  <p:tgtEl>
                    <p:spTgt spid="19"/>
                  </p:tgtEl>
                </p:cond>
              </p:nextCondLst>
            </p:seq>
            <p:video>
              <p:cMediaNode>
                <p:cTn id="46" fill="hold" display="0">
                  <p:stCondLst>
                    <p:cond delay="indefinite"/>
                  </p:stCondLst>
                  <p:endCondLst>
                    <p:cond evt="onNext" delay="0">
                      <p:tgtEl>
                        <p:sldTgt/>
                      </p:tgtEl>
                    </p:cond>
                    <p:cond evt="onPrev" delay="0">
                      <p:tgtEl>
                        <p:sldTgt/>
                      </p:tgtEl>
                    </p:cond>
                  </p:endCondLst>
                </p:cTn>
                <p:tgtEl>
                  <p:spTgt spid="19"/>
                </p:tgtEl>
              </p:cMediaNode>
            </p:video>
          </p:childTnLst>
        </p:cTn>
      </p:par>
    </p:tnLst>
    <p:bldLst>
      <p:bldP spid="11" grpId="0" animBg="1"/>
      <p:bldP spid="30" grpId="0" animBg="1"/>
      <p:bldP spid="31" grpId="0" animBg="1"/>
      <p:bldP spid="32" grpId="0" animBg="1"/>
      <p:bldP spid="33" grpId="0"/>
      <p:bldP spid="34" grpId="0"/>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sp>
        <p:nvSpPr>
          <p:cNvPr id="5" name="TextBox 4"/>
          <p:cNvSpPr txBox="1"/>
          <p:nvPr/>
        </p:nvSpPr>
        <p:spPr>
          <a:xfrm>
            <a:off x="152400" y="304800"/>
            <a:ext cx="8929635"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“The Darling Graveyard” </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990600" y="1143000"/>
            <a:ext cx="3249658"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Abandoned Concepts</a:t>
            </a:r>
            <a:endParaRPr lang="sr-Latn-CS" sz="2400" b="1" spc="-50" dirty="0">
              <a:solidFill>
                <a:schemeClr val="tx1">
                  <a:lumMod val="75000"/>
                  <a:lumOff val="25000"/>
                </a:schemeClr>
              </a:solidFill>
            </a:endParaRPr>
          </a:p>
        </p:txBody>
      </p:sp>
      <p:sp>
        <p:nvSpPr>
          <p:cNvPr id="11" name="Rectangle 10"/>
          <p:cNvSpPr/>
          <p:nvPr/>
        </p:nvSpPr>
        <p:spPr>
          <a:xfrm>
            <a:off x="4572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pic>
        <p:nvPicPr>
          <p:cNvPr id="13" name="Picture 12" descr="bottom-shadow.png"/>
          <p:cNvPicPr>
            <a:picLocks noChangeAspect="1"/>
          </p:cNvPicPr>
          <p:nvPr/>
        </p:nvPicPr>
        <p:blipFill>
          <a:blip r:embed="rId4"/>
          <a:stretch>
            <a:fillRect/>
          </a:stretch>
        </p:blipFill>
        <p:spPr>
          <a:xfrm flipV="1">
            <a:off x="-914400" y="6324600"/>
            <a:ext cx="10668000" cy="762000"/>
          </a:xfrm>
          <a:prstGeom prst="rect">
            <a:avLst/>
          </a:prstGeom>
        </p:spPr>
      </p:pic>
      <p:pic>
        <p:nvPicPr>
          <p:cNvPr id="7" name="Picture 6" descr="nextslide.png">
            <a:hlinkClick r:id="" action="ppaction://hlinkshowjump?jump=nextslide"/>
          </p:cNvPr>
          <p:cNvPicPr>
            <a:picLocks noChangeAspect="1"/>
          </p:cNvPicPr>
          <p:nvPr/>
        </p:nvPicPr>
        <p:blipFill>
          <a:blip r:embed="rId5"/>
          <a:stretch>
            <a:fillRect/>
          </a:stretch>
        </p:blipFill>
        <p:spPr>
          <a:xfrm>
            <a:off x="8844022" y="3248066"/>
            <a:ext cx="228572" cy="323810"/>
          </a:xfrm>
          <a:prstGeom prst="rect">
            <a:avLst/>
          </a:prstGeom>
        </p:spPr>
      </p:pic>
      <p:sp>
        <p:nvSpPr>
          <p:cNvPr id="30" name="Rectangle 29"/>
          <p:cNvSpPr/>
          <p:nvPr/>
        </p:nvSpPr>
        <p:spPr>
          <a:xfrm>
            <a:off x="25146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1" name="Rectangle 30"/>
          <p:cNvSpPr/>
          <p:nvPr/>
        </p:nvSpPr>
        <p:spPr>
          <a:xfrm>
            <a:off x="45720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2" name="Rectangle 31"/>
          <p:cNvSpPr/>
          <p:nvPr/>
        </p:nvSpPr>
        <p:spPr>
          <a:xfrm>
            <a:off x="65532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3" name="TextBox 32"/>
          <p:cNvSpPr txBox="1"/>
          <p:nvPr/>
        </p:nvSpPr>
        <p:spPr>
          <a:xfrm>
            <a:off x="457200" y="1828800"/>
            <a:ext cx="13716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third</a:t>
            </a:r>
          </a:p>
          <a:p>
            <a:r>
              <a:rPr lang="en-US" sz="3400" spc="-50" dirty="0" smtClean="0">
                <a:solidFill>
                  <a:schemeClr val="bg1">
                    <a:lumMod val="95000"/>
                  </a:schemeClr>
                </a:solidFill>
                <a:latin typeface="Sansation" pitchFamily="2" charset="0"/>
              </a:rPr>
              <a:t>eye</a:t>
            </a:r>
          </a:p>
        </p:txBody>
      </p:sp>
      <p:sp>
        <p:nvSpPr>
          <p:cNvPr id="34" name="TextBox 33"/>
          <p:cNvSpPr txBox="1"/>
          <p:nvPr/>
        </p:nvSpPr>
        <p:spPr>
          <a:xfrm>
            <a:off x="4572000" y="1828800"/>
            <a:ext cx="1371600" cy="2286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virtual</a:t>
            </a:r>
          </a:p>
          <a:p>
            <a:r>
              <a:rPr lang="en-US" sz="3400" spc="-50" dirty="0" smtClean="0">
                <a:solidFill>
                  <a:schemeClr val="bg1">
                    <a:lumMod val="95000"/>
                  </a:schemeClr>
                </a:solidFill>
                <a:latin typeface="Sansation" pitchFamily="2" charset="0"/>
              </a:rPr>
              <a:t>whiteboard</a:t>
            </a:r>
          </a:p>
        </p:txBody>
      </p:sp>
      <p:sp>
        <p:nvSpPr>
          <p:cNvPr id="35" name="TextBox 34"/>
          <p:cNvSpPr txBox="1"/>
          <p:nvPr/>
        </p:nvSpPr>
        <p:spPr>
          <a:xfrm>
            <a:off x="2514600" y="1828800"/>
            <a:ext cx="13716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bug</a:t>
            </a:r>
          </a:p>
          <a:p>
            <a:r>
              <a:rPr lang="en-US" sz="3400" spc="-50" dirty="0" smtClean="0">
                <a:solidFill>
                  <a:schemeClr val="bg1">
                    <a:lumMod val="95000"/>
                  </a:schemeClr>
                </a:solidFill>
                <a:latin typeface="Sansation" pitchFamily="2" charset="0"/>
              </a:rPr>
              <a:t>slayer</a:t>
            </a:r>
          </a:p>
        </p:txBody>
      </p:sp>
      <p:sp>
        <p:nvSpPr>
          <p:cNvPr id="36" name="TextBox 35"/>
          <p:cNvSpPr txBox="1"/>
          <p:nvPr/>
        </p:nvSpPr>
        <p:spPr>
          <a:xfrm>
            <a:off x="6553200" y="1828800"/>
            <a:ext cx="19812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err="1" smtClean="0">
                <a:solidFill>
                  <a:schemeClr val="bg1">
                    <a:lumMod val="95000"/>
                  </a:schemeClr>
                </a:solidFill>
                <a:latin typeface="Sansation" pitchFamily="2" charset="0"/>
              </a:rPr>
              <a:t>sim</a:t>
            </a:r>
            <a:r>
              <a:rPr lang="en-US" sz="3400" cap="small" spc="-50" dirty="0" err="1" smtClean="0">
                <a:solidFill>
                  <a:schemeClr val="bg1">
                    <a:lumMod val="95000"/>
                  </a:schemeClr>
                </a:solidFill>
                <a:latin typeface="Sansation" pitchFamily="2" charset="0"/>
              </a:rPr>
              <a:t>SAP</a:t>
            </a:r>
            <a:endParaRPr lang="en-US" sz="3400" spc="-50" dirty="0" smtClean="0">
              <a:solidFill>
                <a:schemeClr val="bg1">
                  <a:lumMod val="95000"/>
                </a:schemeClr>
              </a:solidFill>
              <a:latin typeface="Sansation" pitchFamily="2" charset="0"/>
            </a:endParaRPr>
          </a:p>
        </p:txBody>
      </p:sp>
      <p:pic>
        <p:nvPicPr>
          <p:cNvPr id="39" name="Picture 38" descr="paginationbox.png"/>
          <p:cNvPicPr>
            <a:picLocks noChangeAspect="1"/>
          </p:cNvPicPr>
          <p:nvPr/>
        </p:nvPicPr>
        <p:blipFill>
          <a:blip r:embed="rId6"/>
          <a:stretch>
            <a:fillRect/>
          </a:stretch>
        </p:blipFill>
        <p:spPr>
          <a:xfrm>
            <a:off x="6858000" y="0"/>
            <a:ext cx="1981200" cy="457200"/>
          </a:xfrm>
          <a:prstGeom prst="rect">
            <a:avLst/>
          </a:prstGeom>
          <a:effectLst>
            <a:outerShdw blurRad="279400" dist="25400" dir="1800000" algn="br">
              <a:schemeClr val="tx1">
                <a:alpha val="46000"/>
              </a:schemeClr>
            </a:outerShdw>
          </a:effectLst>
        </p:spPr>
      </p:pic>
      <p:sp>
        <p:nvSpPr>
          <p:cNvPr id="40" name="TextBox 39"/>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Tree>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000"/>
                                        <p:tgtEl>
                                          <p:spTgt spid="31"/>
                                        </p:tgtEl>
                                      </p:cBhvr>
                                    </p:animEffect>
                                    <p:set>
                                      <p:cBhvr>
                                        <p:cTn id="7" dur="1" fill="hold">
                                          <p:stCondLst>
                                            <p:cond delay="999"/>
                                          </p:stCondLst>
                                        </p:cTn>
                                        <p:tgtEl>
                                          <p:spTgt spid="31"/>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1000"/>
                                        <p:tgtEl>
                                          <p:spTgt spid="34"/>
                                        </p:tgtEl>
                                      </p:cBhvr>
                                    </p:animEffect>
                                    <p:set>
                                      <p:cBhvr>
                                        <p:cTn id="10" dur="1" fill="hold">
                                          <p:stCondLst>
                                            <p:cond delay="999"/>
                                          </p:stCondLst>
                                        </p:cTn>
                                        <p:tgtEl>
                                          <p:spTgt spid="34"/>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1000"/>
                                        <p:tgtEl>
                                          <p:spTgt spid="32"/>
                                        </p:tgtEl>
                                      </p:cBhvr>
                                    </p:animEffect>
                                    <p:set>
                                      <p:cBhvr>
                                        <p:cTn id="13" dur="1" fill="hold">
                                          <p:stCondLst>
                                            <p:cond delay="999"/>
                                          </p:stCondLst>
                                        </p:cTn>
                                        <p:tgtEl>
                                          <p:spTgt spid="32"/>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1000"/>
                                        <p:tgtEl>
                                          <p:spTgt spid="30"/>
                                        </p:tgtEl>
                                      </p:cBhvr>
                                    </p:animEffect>
                                    <p:set>
                                      <p:cBhvr>
                                        <p:cTn id="16" dur="1" fill="hold">
                                          <p:stCondLst>
                                            <p:cond delay="999"/>
                                          </p:stCondLst>
                                        </p:cTn>
                                        <p:tgtEl>
                                          <p:spTgt spid="30"/>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1000"/>
                                        <p:tgtEl>
                                          <p:spTgt spid="36"/>
                                        </p:tgtEl>
                                      </p:cBhvr>
                                    </p:animEffect>
                                    <p:set>
                                      <p:cBhvr>
                                        <p:cTn id="19" dur="1" fill="hold">
                                          <p:stCondLst>
                                            <p:cond delay="999"/>
                                          </p:stCondLst>
                                        </p:cTn>
                                        <p:tgtEl>
                                          <p:spTgt spid="36"/>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1000"/>
                                        <p:tgtEl>
                                          <p:spTgt spid="35"/>
                                        </p:tgtEl>
                                      </p:cBhvr>
                                    </p:animEffect>
                                    <p:set>
                                      <p:cBhvr>
                                        <p:cTn id="22" dur="1" fill="hold">
                                          <p:stCondLst>
                                            <p:cond delay="999"/>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4" grpId="0"/>
      <p:bldP spid="35" grpId="0"/>
      <p:bldP spid="3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5"/>
          <a:stretch>
            <a:fillRect/>
          </a:stretch>
        </p:blipFill>
        <p:spPr>
          <a:xfrm>
            <a:off x="0" y="0"/>
            <a:ext cx="9144000" cy="6858000"/>
          </a:xfrm>
          <a:prstGeom prst="rect">
            <a:avLst/>
          </a:prstGeom>
        </p:spPr>
      </p:pic>
      <p:pic>
        <p:nvPicPr>
          <p:cNvPr id="8" name="Picture 7" descr="nextslide.png">
            <a:hlinkClick r:id="" action="ppaction://hlinkshowjump?jump=previousslide"/>
          </p:cNvPr>
          <p:cNvPicPr>
            <a:picLocks noChangeAspect="1"/>
          </p:cNvPicPr>
          <p:nvPr/>
        </p:nvPicPr>
        <p:blipFill>
          <a:blip r:embed="rId6"/>
          <a:stretch>
            <a:fillRect/>
          </a:stretch>
        </p:blipFill>
        <p:spPr>
          <a:xfrm>
            <a:off x="142844" y="3248066"/>
            <a:ext cx="228571" cy="323810"/>
          </a:xfrm>
          <a:prstGeom prst="rect">
            <a:avLst/>
          </a:prstGeom>
        </p:spPr>
      </p:pic>
      <p:pic>
        <p:nvPicPr>
          <p:cNvPr id="13" name="Picture 12" descr="bottom-shadow.png"/>
          <p:cNvPicPr>
            <a:picLocks noChangeAspect="1"/>
          </p:cNvPicPr>
          <p:nvPr/>
        </p:nvPicPr>
        <p:blipFill>
          <a:blip r:embed="rId7"/>
          <a:stretch>
            <a:fillRect/>
          </a:stretch>
        </p:blipFill>
        <p:spPr>
          <a:xfrm flipV="1">
            <a:off x="-914400" y="6324600"/>
            <a:ext cx="10668000" cy="762000"/>
          </a:xfrm>
          <a:prstGeom prst="rect">
            <a:avLst/>
          </a:prstGeom>
        </p:spPr>
      </p:pic>
      <p:pic>
        <p:nvPicPr>
          <p:cNvPr id="7" name="Picture 6" descr="nextslide.png">
            <a:hlinkClick r:id="" action="ppaction://hlinkshowjump?jump=nextslide"/>
          </p:cNvPr>
          <p:cNvPicPr>
            <a:picLocks noChangeAspect="1"/>
          </p:cNvPicPr>
          <p:nvPr/>
        </p:nvPicPr>
        <p:blipFill>
          <a:blip r:embed="rId8"/>
          <a:stretch>
            <a:fillRect/>
          </a:stretch>
        </p:blipFill>
        <p:spPr>
          <a:xfrm>
            <a:off x="8844022" y="3248066"/>
            <a:ext cx="228572" cy="323810"/>
          </a:xfrm>
          <a:prstGeom prst="rect">
            <a:avLst/>
          </a:prstGeom>
        </p:spPr>
      </p:pic>
      <p:sp>
        <p:nvSpPr>
          <p:cNvPr id="36" name="TextBox 35"/>
          <p:cNvSpPr txBox="1"/>
          <p:nvPr/>
        </p:nvSpPr>
        <p:spPr>
          <a:xfrm>
            <a:off x="6553200" y="1828800"/>
            <a:ext cx="19812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endParaRPr lang="en-US" sz="3400" spc="-50" dirty="0" smtClean="0">
              <a:solidFill>
                <a:schemeClr val="bg1">
                  <a:lumMod val="95000"/>
                </a:schemeClr>
              </a:solidFill>
              <a:latin typeface="Sansation" pitchFamily="2" charset="0"/>
            </a:endParaRPr>
          </a:p>
        </p:txBody>
      </p:sp>
      <p:pic>
        <p:nvPicPr>
          <p:cNvPr id="39" name="Picture 38" descr="paginationbox.png"/>
          <p:cNvPicPr>
            <a:picLocks noChangeAspect="1"/>
          </p:cNvPicPr>
          <p:nvPr/>
        </p:nvPicPr>
        <p:blipFill>
          <a:blip r:embed="rId9"/>
          <a:stretch>
            <a:fillRect/>
          </a:stretch>
        </p:blipFill>
        <p:spPr>
          <a:xfrm>
            <a:off x="6858000" y="0"/>
            <a:ext cx="1981200" cy="457200"/>
          </a:xfrm>
          <a:prstGeom prst="rect">
            <a:avLst/>
          </a:prstGeom>
          <a:effectLst>
            <a:outerShdw blurRad="279400" dist="25400" dir="1800000" algn="br">
              <a:schemeClr val="tx1">
                <a:alpha val="46000"/>
              </a:schemeClr>
            </a:outerShdw>
          </a:effectLst>
        </p:spPr>
      </p:pic>
      <p:sp>
        <p:nvSpPr>
          <p:cNvPr id="40" name="TextBox 39"/>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
        <p:nvSpPr>
          <p:cNvPr id="19" name="Rectangle 18"/>
          <p:cNvSpPr/>
          <p:nvPr/>
        </p:nvSpPr>
        <p:spPr>
          <a:xfrm>
            <a:off x="381000" y="18288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20" name="TextBox 19"/>
          <p:cNvSpPr txBox="1"/>
          <p:nvPr/>
        </p:nvSpPr>
        <p:spPr>
          <a:xfrm>
            <a:off x="381000" y="1905000"/>
            <a:ext cx="19812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the</a:t>
            </a:r>
          </a:p>
          <a:p>
            <a:r>
              <a:rPr lang="en-US" sz="3400" spc="-50" dirty="0" err="1" smtClean="0">
                <a:solidFill>
                  <a:schemeClr val="bg1">
                    <a:lumMod val="95000"/>
                  </a:schemeClr>
                </a:solidFill>
                <a:latin typeface="Sansation" pitchFamily="2" charset="0"/>
              </a:rPr>
              <a:t>sim</a:t>
            </a:r>
            <a:r>
              <a:rPr lang="en-US" sz="3400" cap="small" spc="-50" dirty="0" err="1" smtClean="0">
                <a:solidFill>
                  <a:schemeClr val="bg1">
                    <a:lumMod val="95000"/>
                  </a:schemeClr>
                </a:solidFill>
                <a:latin typeface="Sansation" pitchFamily="2" charset="0"/>
              </a:rPr>
              <a:t>SAP</a:t>
            </a:r>
            <a:endParaRPr lang="en-US" sz="3400" spc="-50" dirty="0" smtClean="0">
              <a:solidFill>
                <a:schemeClr val="bg1">
                  <a:lumMod val="95000"/>
                </a:schemeClr>
              </a:solidFill>
              <a:latin typeface="Sansation" pitchFamily="2" charset="0"/>
            </a:endParaRPr>
          </a:p>
        </p:txBody>
      </p:sp>
      <p:pic>
        <p:nvPicPr>
          <p:cNvPr id="21" name="Picture 20" descr="2013-03-14_00-32-34.jpeg"/>
          <p:cNvPicPr>
            <a:picLocks noChangeAspect="1"/>
          </p:cNvPicPr>
          <p:nvPr/>
        </p:nvPicPr>
        <p:blipFill>
          <a:blip r:embed="rId10"/>
          <a:stretch>
            <a:fillRect/>
          </a:stretch>
        </p:blipFill>
        <p:spPr>
          <a:xfrm>
            <a:off x="2743200" y="1828799"/>
            <a:ext cx="5562600" cy="4267201"/>
          </a:xfrm>
          <a:prstGeom prst="rect">
            <a:avLst/>
          </a:prstGeom>
        </p:spPr>
      </p:pic>
      <p:pic>
        <p:nvPicPr>
          <p:cNvPr id="22" name="a SimSaps.mov">
            <a:hlinkClick r:id="" action="ppaction://media"/>
          </p:cNvPr>
          <p:cNvPicPr/>
          <p:nvPr>
            <a:videoFile r:link="rId2"/>
            <p:extLst>
              <p:ext uri="{DAA4B4D4-6D71-4841-9C94-3DE7FCFB9230}">
                <p14:media xmlns:p14="http://schemas.microsoft.com/office/powerpoint/2010/main" r:link="rId1"/>
              </p:ext>
            </p:extLst>
          </p:nvPr>
        </p:nvPicPr>
        <p:blipFill>
          <a:blip r:embed="rId11"/>
          <a:stretch>
            <a:fillRect/>
          </a:stretch>
        </p:blipFill>
        <p:spPr>
          <a:xfrm>
            <a:off x="2362200" y="1828800"/>
            <a:ext cx="6604000" cy="4267200"/>
          </a:xfrm>
          <a:prstGeom prst="rect">
            <a:avLst/>
          </a:prstGeom>
        </p:spPr>
      </p:pic>
      <p:sp>
        <p:nvSpPr>
          <p:cNvPr id="23" name="TextBox 22"/>
          <p:cNvSpPr txBox="1"/>
          <p:nvPr/>
        </p:nvSpPr>
        <p:spPr>
          <a:xfrm>
            <a:off x="152400" y="304800"/>
            <a:ext cx="8929635"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“The Darling Graveyard” </a:t>
            </a:r>
            <a:endParaRPr lang="sr-Latn-CS" sz="6600" b="1" spc="-400" dirty="0">
              <a:solidFill>
                <a:srgbClr val="FF8400"/>
              </a:solidFill>
              <a:effectLst>
                <a:outerShdw dist="12700" dir="5400000" algn="tl" rotWithShape="0">
                  <a:schemeClr val="bg1"/>
                </a:outerShdw>
              </a:effectLst>
            </a:endParaRPr>
          </a:p>
        </p:txBody>
      </p:sp>
      <p:sp>
        <p:nvSpPr>
          <p:cNvPr id="24" name="TextBox 23"/>
          <p:cNvSpPr txBox="1"/>
          <p:nvPr/>
        </p:nvSpPr>
        <p:spPr>
          <a:xfrm>
            <a:off x="990600" y="1143000"/>
            <a:ext cx="3249658"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Abandoned Concepts</a:t>
            </a:r>
            <a:endParaRPr lang="sr-Latn-CS" sz="2400" b="1" spc="-50" dirty="0">
              <a:solidFill>
                <a:schemeClr val="tx1">
                  <a:lumMod val="75000"/>
                  <a:lumOff val="25000"/>
                </a:schemeClr>
              </a:solidFill>
            </a:endParaRPr>
          </a:p>
        </p:txBody>
      </p:sp>
    </p:spTree>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20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2000"/>
                                        <p:tgtEl>
                                          <p:spTgt spid="21"/>
                                        </p:tgtEl>
                                      </p:cBhvr>
                                    </p:animEffect>
                                    <p:set>
                                      <p:cBhvr>
                                        <p:cTn id="12" dur="1" fill="hold">
                                          <p:stCondLst>
                                            <p:cond delay="1999"/>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22"/>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22"/>
                                        </p:tgtEl>
                                      </p:cBhvr>
                                    </p:cmd>
                                  </p:childTnLst>
                                </p:cTn>
                              </p:par>
                            </p:childTnLst>
                          </p:cTn>
                        </p:par>
                      </p:childTnLst>
                    </p:cTn>
                  </p:par>
                </p:childTnLst>
              </p:cTn>
              <p:nextCondLst>
                <p:cond evt="onClick" delay="0">
                  <p:tgtEl>
                    <p:spTgt spid="22"/>
                  </p:tgtEl>
                </p:cond>
              </p:nextCondLst>
            </p:seq>
            <p:video>
              <p:cMediaNode>
                <p:cTn id="18" fill="hold" display="0">
                  <p:stCondLst>
                    <p:cond delay="indefinite"/>
                  </p:stCondLst>
                  <p:endCondLst>
                    <p:cond evt="onNext" delay="0">
                      <p:tgtEl>
                        <p:sldTgt/>
                      </p:tgtEl>
                    </p:cond>
                    <p:cond evt="onPrev" delay="0">
                      <p:tgtEl>
                        <p:sldTgt/>
                      </p:tgtEl>
                    </p:cond>
                  </p:endCondLst>
                </p:cTn>
                <p:tgtEl>
                  <p:spTgt spid="2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alphaModFix amt="49000"/>
          </a:blip>
          <a:stretch>
            <a:fillRect/>
          </a:stretch>
        </p:blipFill>
        <p:spPr>
          <a:xfrm>
            <a:off x="0" y="0"/>
            <a:ext cx="9144000" cy="6858000"/>
          </a:xfrm>
          <a:prstGeom prst="rect">
            <a:avLst/>
          </a:prstGeom>
        </p:spPr>
      </p:pic>
      <p:pic>
        <p:nvPicPr>
          <p:cNvPr id="7" name="Picture 6" descr="nextslide.png">
            <a:hlinkClick r:id="" action="ppaction://hlinkshowjump?jump=nextslide"/>
          </p:cNvPr>
          <p:cNvPicPr>
            <a:picLocks noChangeAspect="1"/>
          </p:cNvPicPr>
          <p:nvPr/>
        </p:nvPicPr>
        <p:blipFill>
          <a:blip r:embed="rId4"/>
          <a:stretch>
            <a:fillRect/>
          </a:stretch>
        </p:blipFill>
        <p:spPr>
          <a:xfrm>
            <a:off x="8844022" y="3248066"/>
            <a:ext cx="228572" cy="323810"/>
          </a:xfrm>
          <a:prstGeom prst="rect">
            <a:avLst/>
          </a:prstGeom>
        </p:spPr>
      </p:pic>
      <p:sp>
        <p:nvSpPr>
          <p:cNvPr id="6" name="TextBox 5"/>
          <p:cNvSpPr txBox="1"/>
          <p:nvPr/>
        </p:nvSpPr>
        <p:spPr>
          <a:xfrm>
            <a:off x="2209800" y="3257490"/>
            <a:ext cx="4903706" cy="400110"/>
          </a:xfrm>
          <a:prstGeom prst="rect">
            <a:avLst/>
          </a:prstGeom>
          <a:noFill/>
          <a:effectLst>
            <a:outerShdw dist="12700" dir="5400000" algn="ctr" rotWithShape="0">
              <a:schemeClr val="bg1">
                <a:lumMod val="95000"/>
              </a:schemeClr>
            </a:outerShdw>
          </a:effectLst>
          <a:sp3d extrusionH="76200">
            <a:bevelB w="152400" h="50800" prst="softRound"/>
            <a:extrusionClr>
              <a:schemeClr val="tx1"/>
            </a:extrusionClr>
          </a:sp3d>
        </p:spPr>
        <p:txBody>
          <a:bodyPr wrap="none" rtlCol="0">
            <a:spAutoFit/>
          </a:bodyPr>
          <a:lstStyle/>
          <a:p>
            <a:r>
              <a:rPr lang="en-US" sz="2000" spc="-100" dirty="0" smtClean="0">
                <a:solidFill>
                  <a:schemeClr val="tx1">
                    <a:lumMod val="50000"/>
                    <a:lumOff val="50000"/>
                  </a:schemeClr>
                </a:solidFill>
                <a:latin typeface="Sansation" pitchFamily="2" charset="0"/>
              </a:rPr>
              <a:t>Connecting the next generation of SAP offices</a:t>
            </a:r>
            <a:endParaRPr lang="sr-Latn-CS" sz="2000" spc="-100" dirty="0">
              <a:solidFill>
                <a:schemeClr val="tx1">
                  <a:lumMod val="50000"/>
                  <a:lumOff val="50000"/>
                </a:schemeClr>
              </a:solidFill>
            </a:endParaRPr>
          </a:p>
        </p:txBody>
      </p:sp>
      <p:sp>
        <p:nvSpPr>
          <p:cNvPr id="11" name="TextBox 10"/>
          <p:cNvSpPr txBox="1"/>
          <p:nvPr/>
        </p:nvSpPr>
        <p:spPr>
          <a:xfrm>
            <a:off x="3733800" y="1752599"/>
            <a:ext cx="2416046" cy="104028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7700" b="1" cap="small" spc="-400" dirty="0" smtClean="0">
                <a:solidFill>
                  <a:srgbClr val="FF8400"/>
                </a:solidFill>
                <a:effectLst>
                  <a:outerShdw dist="12700" dir="2700000" algn="tl" rotWithShape="0">
                    <a:schemeClr val="bg1"/>
                  </a:outerShdw>
                </a:effectLst>
                <a:latin typeface="Sansation" pitchFamily="2" charset="0"/>
              </a:rPr>
              <a:t>crum</a:t>
            </a:r>
            <a:endParaRPr lang="sr-Latn-CS" sz="7700" b="1" cap="small" spc="-400" dirty="0">
              <a:solidFill>
                <a:srgbClr val="FF8400"/>
              </a:solidFill>
              <a:effectLst>
                <a:outerShdw dist="12700" dir="2700000" algn="tl" rotWithShape="0">
                  <a:schemeClr val="bg1"/>
                </a:outerShdw>
              </a:effectLst>
            </a:endParaRPr>
          </a:p>
        </p:txBody>
      </p:sp>
      <p:sp>
        <p:nvSpPr>
          <p:cNvPr id="12" name="TextBox 11"/>
          <p:cNvSpPr txBox="1"/>
          <p:nvPr/>
        </p:nvSpPr>
        <p:spPr>
          <a:xfrm>
            <a:off x="3886200" y="2305615"/>
            <a:ext cx="2819400" cy="1123384"/>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6700" b="1" spc="-400" dirty="0" smtClean="0">
                <a:solidFill>
                  <a:srgbClr val="FF8400"/>
                </a:solidFill>
                <a:effectLst>
                  <a:outerShdw dist="12700" dir="2700000" algn="tl" rotWithShape="0">
                    <a:schemeClr val="bg1"/>
                  </a:outerShdw>
                </a:effectLst>
                <a:latin typeface="Sansation" pitchFamily="2" charset="0"/>
              </a:rPr>
              <a:t>tation</a:t>
            </a:r>
            <a:endParaRPr lang="sr-Latn-CS" sz="6700" b="1" spc="-400" dirty="0">
              <a:solidFill>
                <a:srgbClr val="FF8400"/>
              </a:solidFill>
              <a:effectLst>
                <a:outerShdw dist="12700" dir="2700000" algn="tl" rotWithShape="0">
                  <a:schemeClr val="bg1"/>
                </a:outerShdw>
              </a:effectLst>
            </a:endParaRPr>
          </a:p>
        </p:txBody>
      </p:sp>
      <p:sp>
        <p:nvSpPr>
          <p:cNvPr id="13" name="TextBox 12"/>
          <p:cNvSpPr txBox="1"/>
          <p:nvPr/>
        </p:nvSpPr>
        <p:spPr>
          <a:xfrm>
            <a:off x="2667000" y="1219200"/>
            <a:ext cx="1905000" cy="2477601"/>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15500" b="1" spc="-400" dirty="0" smtClean="0">
                <a:solidFill>
                  <a:schemeClr val="tx1">
                    <a:lumMod val="75000"/>
                    <a:lumOff val="25000"/>
                  </a:schemeClr>
                </a:solidFill>
                <a:effectLst>
                  <a:outerShdw dist="12700" dir="2700000" algn="tl" rotWithShape="0">
                    <a:schemeClr val="bg1"/>
                  </a:outerShdw>
                </a:effectLst>
                <a:latin typeface="Sansation" pitchFamily="2" charset="0"/>
              </a:rPr>
              <a:t>S</a:t>
            </a:r>
            <a:endParaRPr lang="sr-Latn-CS" sz="15500" b="1" spc="-400" dirty="0">
              <a:solidFill>
                <a:schemeClr val="tx1">
                  <a:lumMod val="75000"/>
                  <a:lumOff val="25000"/>
                </a:schemeClr>
              </a:solidFill>
              <a:effectLst>
                <a:outerShdw dist="12700" dir="2700000" algn="tl" rotWithShape="0">
                  <a:schemeClr val="bg1"/>
                </a:outerShdw>
              </a:effectLst>
            </a:endParaRPr>
          </a:p>
        </p:txBody>
      </p:sp>
      <p:pic>
        <p:nvPicPr>
          <p:cNvPr id="9" name="Picture 8" descr="paginationbox.png"/>
          <p:cNvPicPr>
            <a:picLocks noChangeAspect="1"/>
          </p:cNvPicPr>
          <p:nvPr/>
        </p:nvPicPr>
        <p:blipFill>
          <a:blip r:embed="rId5"/>
          <a:stretch>
            <a:fillRect/>
          </a:stretch>
        </p:blipFill>
        <p:spPr>
          <a:xfrm>
            <a:off x="4648200" y="0"/>
            <a:ext cx="1219200" cy="457200"/>
          </a:xfrm>
          <a:prstGeom prst="rect">
            <a:avLst/>
          </a:prstGeom>
          <a:effectLst>
            <a:outerShdw blurRad="279400" dist="25400" dir="1800000" algn="br">
              <a:schemeClr val="tx1">
                <a:alpha val="46000"/>
              </a:schemeClr>
            </a:outerShdw>
          </a:effectLst>
        </p:spPr>
      </p:pic>
      <p:pic>
        <p:nvPicPr>
          <p:cNvPr id="14" name="Picture 13" descr="paginationbox.png"/>
          <p:cNvPicPr>
            <a:picLocks noChangeAspect="1"/>
          </p:cNvPicPr>
          <p:nvPr/>
        </p:nvPicPr>
        <p:blipFill>
          <a:blip r:embed="rId5"/>
          <a:stretch>
            <a:fillRect/>
          </a:stretch>
        </p:blipFill>
        <p:spPr>
          <a:xfrm>
            <a:off x="4970917" y="-2773"/>
            <a:ext cx="2278338" cy="457200"/>
          </a:xfrm>
          <a:prstGeom prst="rect">
            <a:avLst/>
          </a:prstGeom>
          <a:effectLst>
            <a:outerShdw blurRad="279400" dist="25400" dir="1800000" algn="br">
              <a:schemeClr val="tx1">
                <a:alpha val="46000"/>
              </a:schemeClr>
            </a:outerShdw>
          </a:effectLst>
        </p:spPr>
      </p:pic>
      <p:pic>
        <p:nvPicPr>
          <p:cNvPr id="15" name="Picture 14" descr="paginationbox.png"/>
          <p:cNvPicPr>
            <a:picLocks noChangeAspect="1"/>
          </p:cNvPicPr>
          <p:nvPr/>
        </p:nvPicPr>
        <p:blipFill>
          <a:blip r:embed="rId5"/>
          <a:stretch>
            <a:fillRect/>
          </a:stretch>
        </p:blipFill>
        <p:spPr>
          <a:xfrm>
            <a:off x="6444208" y="0"/>
            <a:ext cx="1296144" cy="457200"/>
          </a:xfrm>
          <a:prstGeom prst="rect">
            <a:avLst/>
          </a:prstGeom>
          <a:effectLst>
            <a:outerShdw blurRad="279400" dist="25400" dir="1800000" algn="br">
              <a:schemeClr val="tx1">
                <a:alpha val="46000"/>
              </a:schemeClr>
            </a:outerShdw>
          </a:effectLst>
        </p:spPr>
      </p:pic>
      <p:pic>
        <p:nvPicPr>
          <p:cNvPr id="16" name="Picture 15" descr="paginationbox.png"/>
          <p:cNvPicPr>
            <a:picLocks noChangeAspect="1"/>
          </p:cNvPicPr>
          <p:nvPr/>
        </p:nvPicPr>
        <p:blipFill>
          <a:blip r:embed="rId5"/>
          <a:stretch>
            <a:fillRect/>
          </a:stretch>
        </p:blipFill>
        <p:spPr>
          <a:xfrm>
            <a:off x="6961223" y="0"/>
            <a:ext cx="1872208" cy="457200"/>
          </a:xfrm>
          <a:prstGeom prst="rect">
            <a:avLst/>
          </a:prstGeom>
          <a:effectLst>
            <a:outerShdw blurRad="279400" dist="25400" dir="1800000" algn="br">
              <a:schemeClr val="tx1">
                <a:alpha val="46000"/>
              </a:schemeClr>
            </a:outerShdw>
          </a:effectLst>
        </p:spPr>
      </p:pic>
      <p:pic>
        <p:nvPicPr>
          <p:cNvPr id="17" name="Picture 16" descr="paginationbox.png"/>
          <p:cNvPicPr>
            <a:picLocks noChangeAspect="1"/>
          </p:cNvPicPr>
          <p:nvPr/>
        </p:nvPicPr>
        <p:blipFill>
          <a:blip r:embed="rId5"/>
          <a:stretch>
            <a:fillRect/>
          </a:stretch>
        </p:blipFill>
        <p:spPr>
          <a:xfrm>
            <a:off x="8106138" y="-1468"/>
            <a:ext cx="1329275" cy="457200"/>
          </a:xfrm>
          <a:prstGeom prst="rect">
            <a:avLst/>
          </a:prstGeom>
          <a:effectLst>
            <a:outerShdw blurRad="279400" dist="25400" dir="1800000" algn="br">
              <a:schemeClr val="tx1">
                <a:alpha val="46000"/>
              </a:schemeClr>
            </a:outerShdw>
          </a:effectLst>
        </p:spPr>
      </p:pic>
      <p:sp>
        <p:nvSpPr>
          <p:cNvPr id="10" name="TextBox 9"/>
          <p:cNvSpPr txBox="1"/>
          <p:nvPr/>
        </p:nvSpPr>
        <p:spPr>
          <a:xfrm>
            <a:off x="4953000" y="0"/>
            <a:ext cx="44196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Tree>
    <p:extLst>
      <p:ext uri="{BB962C8B-B14F-4D97-AF65-F5344CB8AC3E}">
        <p14:creationId xmlns:p14="http://schemas.microsoft.com/office/powerpoint/2010/main" val="2429862252"/>
      </p:ext>
    </p:extLst>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900" decel="100000" fill="hold"/>
                                        <p:tgtEl>
                                          <p:spTgt spid="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1+#ppt_w/2"/>
                                          </p:val>
                                        </p:tav>
                                        <p:tav tm="100000">
                                          <p:val>
                                            <p:strVal val="#ppt_x"/>
                                          </p:val>
                                        </p:tav>
                                      </p:tavLst>
                                    </p:anim>
                                    <p:anim calcmode="lin" valueType="num">
                                      <p:cBhvr additive="base">
                                        <p:cTn id="16" dur="1000" fill="hold"/>
                                        <p:tgtEl>
                                          <p:spTgt spid="7"/>
                                        </p:tgtEl>
                                        <p:attrNameLst>
                                          <p:attrName>ppt_y</p:attrName>
                                        </p:attrNameLst>
                                      </p:cBhvr>
                                      <p:tavLst>
                                        <p:tav tm="0">
                                          <p:val>
                                            <p:strVal val="#ppt_y"/>
                                          </p:val>
                                        </p:tav>
                                        <p:tav tm="100000">
                                          <p:val>
                                            <p:strVal val="#ppt_y"/>
                                          </p:val>
                                        </p:tav>
                                      </p:tavLst>
                                    </p:anim>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000"/>
                                        <p:tgtEl>
                                          <p:spTgt spid="9"/>
                                        </p:tgtEl>
                                      </p:cBhvr>
                                    </p:animEffect>
                                  </p:childTnLst>
                                </p:cTn>
                              </p:par>
                            </p:childTnLst>
                          </p:cTn>
                        </p:par>
                        <p:par>
                          <p:cTn id="20" fill="hold">
                            <p:stCondLst>
                              <p:cond delay="1000"/>
                            </p:stCondLst>
                            <p:childTnLst>
                              <p:par>
                                <p:cTn id="21" presetID="10" presetClass="exit" presetSubtype="0" fill="hold" nodeType="afterEffect">
                                  <p:stCondLst>
                                    <p:cond delay="0"/>
                                  </p:stCondLst>
                                  <p:childTnLst>
                                    <p:animEffect transition="out" filter="fade">
                                      <p:cBhvr>
                                        <p:cTn id="22" dur="1000"/>
                                        <p:tgtEl>
                                          <p:spTgt spid="9"/>
                                        </p:tgtEl>
                                      </p:cBhvr>
                                    </p:animEffect>
                                    <p:set>
                                      <p:cBhvr>
                                        <p:cTn id="23" dur="1" fill="hold">
                                          <p:stCondLst>
                                            <p:cond delay="999"/>
                                          </p:stCondLst>
                                        </p:cTn>
                                        <p:tgtEl>
                                          <p:spTgt spid="9"/>
                                        </p:tgtEl>
                                        <p:attrNameLst>
                                          <p:attrName>style.visibility</p:attrName>
                                        </p:attrNameLst>
                                      </p:cBhvr>
                                      <p:to>
                                        <p:strVal val="hidden"/>
                                      </p:to>
                                    </p:se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1000"/>
                                        <p:tgtEl>
                                          <p:spTgt spid="14"/>
                                        </p:tgtEl>
                                      </p:cBhvr>
                                    </p:animEffect>
                                  </p:childTnLst>
                                </p:cTn>
                              </p:par>
                            </p:childTnLst>
                          </p:cTn>
                        </p:par>
                        <p:par>
                          <p:cTn id="28" fill="hold">
                            <p:stCondLst>
                              <p:cond delay="3000"/>
                            </p:stCondLst>
                            <p:childTnLst>
                              <p:par>
                                <p:cTn id="29" presetID="10" presetClass="exit" presetSubtype="0" fill="hold" nodeType="afterEffect">
                                  <p:stCondLst>
                                    <p:cond delay="0"/>
                                  </p:stCondLst>
                                  <p:childTnLst>
                                    <p:animEffect transition="out" filter="fade">
                                      <p:cBhvr>
                                        <p:cTn id="30" dur="1000"/>
                                        <p:tgtEl>
                                          <p:spTgt spid="14"/>
                                        </p:tgtEl>
                                      </p:cBhvr>
                                    </p:animEffect>
                                    <p:set>
                                      <p:cBhvr>
                                        <p:cTn id="31" dur="1" fill="hold">
                                          <p:stCondLst>
                                            <p:cond delay="999"/>
                                          </p:stCondLst>
                                        </p:cTn>
                                        <p:tgtEl>
                                          <p:spTgt spid="14"/>
                                        </p:tgtEl>
                                        <p:attrNameLst>
                                          <p:attrName>style.visibility</p:attrName>
                                        </p:attrNameLst>
                                      </p:cBhvr>
                                      <p:to>
                                        <p:strVal val="hidden"/>
                                      </p:to>
                                    </p:set>
                                  </p:childTnLst>
                                </p:cTn>
                              </p:par>
                            </p:childTnLst>
                          </p:cTn>
                        </p:par>
                        <p:par>
                          <p:cTn id="32" fill="hold">
                            <p:stCondLst>
                              <p:cond delay="4000"/>
                            </p:stCondLst>
                            <p:childTnLst>
                              <p:par>
                                <p:cTn id="33" presetID="10" presetClass="entr" presetSubtype="0" fill="hold"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1000"/>
                                        <p:tgtEl>
                                          <p:spTgt spid="15"/>
                                        </p:tgtEl>
                                      </p:cBhvr>
                                    </p:animEffect>
                                  </p:childTnLst>
                                </p:cTn>
                              </p:par>
                            </p:childTnLst>
                          </p:cTn>
                        </p:par>
                        <p:par>
                          <p:cTn id="36" fill="hold">
                            <p:stCondLst>
                              <p:cond delay="5000"/>
                            </p:stCondLst>
                            <p:childTnLst>
                              <p:par>
                                <p:cTn id="37" presetID="10" presetClass="exit" presetSubtype="0" fill="hold" nodeType="afterEffect">
                                  <p:stCondLst>
                                    <p:cond delay="0"/>
                                  </p:stCondLst>
                                  <p:childTnLst>
                                    <p:animEffect transition="out" filter="fade">
                                      <p:cBhvr>
                                        <p:cTn id="38" dur="1000"/>
                                        <p:tgtEl>
                                          <p:spTgt spid="15"/>
                                        </p:tgtEl>
                                      </p:cBhvr>
                                    </p:animEffect>
                                    <p:set>
                                      <p:cBhvr>
                                        <p:cTn id="39" dur="1" fill="hold">
                                          <p:stCondLst>
                                            <p:cond delay="999"/>
                                          </p:stCondLst>
                                        </p:cTn>
                                        <p:tgtEl>
                                          <p:spTgt spid="15"/>
                                        </p:tgtEl>
                                        <p:attrNameLst>
                                          <p:attrName>style.visibility</p:attrName>
                                        </p:attrNameLst>
                                      </p:cBhvr>
                                      <p:to>
                                        <p:strVal val="hidden"/>
                                      </p:to>
                                    </p:set>
                                  </p:childTnLst>
                                </p:cTn>
                              </p:par>
                            </p:childTnLst>
                          </p:cTn>
                        </p:par>
                        <p:par>
                          <p:cTn id="40" fill="hold">
                            <p:stCondLst>
                              <p:cond delay="6000"/>
                            </p:stCondLst>
                            <p:childTnLst>
                              <p:par>
                                <p:cTn id="41" presetID="10" presetClass="entr" presetSubtype="0" fill="hold"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1000"/>
                                        <p:tgtEl>
                                          <p:spTgt spid="16"/>
                                        </p:tgtEl>
                                      </p:cBhvr>
                                    </p:animEffect>
                                  </p:childTnLst>
                                </p:cTn>
                              </p:par>
                            </p:childTnLst>
                          </p:cTn>
                        </p:par>
                        <p:par>
                          <p:cTn id="44" fill="hold">
                            <p:stCondLst>
                              <p:cond delay="7000"/>
                            </p:stCondLst>
                            <p:childTnLst>
                              <p:par>
                                <p:cTn id="45" presetID="10" presetClass="exit" presetSubtype="0" fill="hold" nodeType="afterEffect">
                                  <p:stCondLst>
                                    <p:cond delay="0"/>
                                  </p:stCondLst>
                                  <p:childTnLst>
                                    <p:animEffect transition="out" filter="fade">
                                      <p:cBhvr>
                                        <p:cTn id="46" dur="1000"/>
                                        <p:tgtEl>
                                          <p:spTgt spid="16"/>
                                        </p:tgtEl>
                                      </p:cBhvr>
                                    </p:animEffect>
                                    <p:set>
                                      <p:cBhvr>
                                        <p:cTn id="47" dur="1" fill="hold">
                                          <p:stCondLst>
                                            <p:cond delay="999"/>
                                          </p:stCondLst>
                                        </p:cTn>
                                        <p:tgtEl>
                                          <p:spTgt spid="16"/>
                                        </p:tgtEl>
                                        <p:attrNameLst>
                                          <p:attrName>style.visibility</p:attrName>
                                        </p:attrNameLst>
                                      </p:cBhvr>
                                      <p:to>
                                        <p:strVal val="hidden"/>
                                      </p:to>
                                    </p:set>
                                  </p:childTnLst>
                                </p:cTn>
                              </p:par>
                            </p:childTnLst>
                          </p:cTn>
                        </p:par>
                        <p:par>
                          <p:cTn id="48" fill="hold">
                            <p:stCondLst>
                              <p:cond delay="8000"/>
                            </p:stCondLst>
                            <p:childTnLst>
                              <p:par>
                                <p:cTn id="49" presetID="10" presetClass="entr" presetSubtype="0" fill="hold" nodeType="after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fade">
                                      <p:cBhvr>
                                        <p:cTn id="51" dur="1000"/>
                                        <p:tgtEl>
                                          <p:spTgt spid="17"/>
                                        </p:tgtEl>
                                      </p:cBhvr>
                                    </p:animEffect>
                                  </p:childTnLst>
                                </p:cTn>
                              </p:par>
                            </p:childTnLst>
                          </p:cTn>
                        </p:par>
                        <p:par>
                          <p:cTn id="52" fill="hold">
                            <p:stCondLst>
                              <p:cond delay="9000"/>
                            </p:stCondLst>
                            <p:childTnLst>
                              <p:par>
                                <p:cTn id="53" presetID="10" presetClass="exit" presetSubtype="0" fill="hold" nodeType="afterEffect">
                                  <p:stCondLst>
                                    <p:cond delay="0"/>
                                  </p:stCondLst>
                                  <p:childTnLst>
                                    <p:animEffect transition="out" filter="fade">
                                      <p:cBhvr>
                                        <p:cTn id="54" dur="1000"/>
                                        <p:tgtEl>
                                          <p:spTgt spid="17"/>
                                        </p:tgtEl>
                                      </p:cBhvr>
                                    </p:animEffect>
                                    <p:set>
                                      <p:cBhvr>
                                        <p:cTn id="55" dur="1" fill="hold">
                                          <p:stCondLst>
                                            <p:cond delay="9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sp>
        <p:nvSpPr>
          <p:cNvPr id="5" name="TextBox 4"/>
          <p:cNvSpPr txBox="1"/>
          <p:nvPr/>
        </p:nvSpPr>
        <p:spPr>
          <a:xfrm>
            <a:off x="152400" y="304800"/>
            <a:ext cx="8929635"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“The Darling Graveyard” </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990600" y="1143000"/>
            <a:ext cx="3249658"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Abandoned Concepts</a:t>
            </a:r>
            <a:endParaRPr lang="sr-Latn-CS" sz="2400" b="1" spc="-50" dirty="0">
              <a:solidFill>
                <a:schemeClr val="tx1">
                  <a:lumMod val="75000"/>
                  <a:lumOff val="25000"/>
                </a:schemeClr>
              </a:solidFill>
            </a:endParaRPr>
          </a:p>
        </p:txBody>
      </p:sp>
      <p:sp>
        <p:nvSpPr>
          <p:cNvPr id="11" name="Rectangle 10"/>
          <p:cNvSpPr/>
          <p:nvPr/>
        </p:nvSpPr>
        <p:spPr>
          <a:xfrm>
            <a:off x="4572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pic>
        <p:nvPicPr>
          <p:cNvPr id="13" name="Picture 12" descr="bottom-shadow.png"/>
          <p:cNvPicPr>
            <a:picLocks noChangeAspect="1"/>
          </p:cNvPicPr>
          <p:nvPr/>
        </p:nvPicPr>
        <p:blipFill>
          <a:blip r:embed="rId4"/>
          <a:stretch>
            <a:fillRect/>
          </a:stretch>
        </p:blipFill>
        <p:spPr>
          <a:xfrm flipV="1">
            <a:off x="-914400" y="6324600"/>
            <a:ext cx="10668000" cy="762000"/>
          </a:xfrm>
          <a:prstGeom prst="rect">
            <a:avLst/>
          </a:prstGeom>
        </p:spPr>
      </p:pic>
      <p:pic>
        <p:nvPicPr>
          <p:cNvPr id="7" name="Picture 6" descr="nextslide.png">
            <a:hlinkClick r:id="" action="ppaction://hlinkshowjump?jump=nextslide"/>
          </p:cNvPr>
          <p:cNvPicPr>
            <a:picLocks noChangeAspect="1"/>
          </p:cNvPicPr>
          <p:nvPr/>
        </p:nvPicPr>
        <p:blipFill>
          <a:blip r:embed="rId5"/>
          <a:stretch>
            <a:fillRect/>
          </a:stretch>
        </p:blipFill>
        <p:spPr>
          <a:xfrm>
            <a:off x="8844022" y="3248066"/>
            <a:ext cx="228572" cy="323810"/>
          </a:xfrm>
          <a:prstGeom prst="rect">
            <a:avLst/>
          </a:prstGeom>
        </p:spPr>
      </p:pic>
      <p:sp>
        <p:nvSpPr>
          <p:cNvPr id="30" name="Rectangle 29"/>
          <p:cNvSpPr/>
          <p:nvPr/>
        </p:nvSpPr>
        <p:spPr>
          <a:xfrm>
            <a:off x="25146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1" name="Rectangle 30"/>
          <p:cNvSpPr/>
          <p:nvPr/>
        </p:nvSpPr>
        <p:spPr>
          <a:xfrm>
            <a:off x="45720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2" name="Rectangle 31"/>
          <p:cNvSpPr/>
          <p:nvPr/>
        </p:nvSpPr>
        <p:spPr>
          <a:xfrm>
            <a:off x="6553200" y="1752600"/>
            <a:ext cx="1866928" cy="421482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3" name="TextBox 32"/>
          <p:cNvSpPr txBox="1"/>
          <p:nvPr/>
        </p:nvSpPr>
        <p:spPr>
          <a:xfrm>
            <a:off x="457200" y="1828800"/>
            <a:ext cx="13716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third</a:t>
            </a:r>
          </a:p>
          <a:p>
            <a:r>
              <a:rPr lang="en-US" sz="3400" spc="-50" dirty="0" smtClean="0">
                <a:solidFill>
                  <a:schemeClr val="bg1">
                    <a:lumMod val="95000"/>
                  </a:schemeClr>
                </a:solidFill>
                <a:latin typeface="Sansation" pitchFamily="2" charset="0"/>
              </a:rPr>
              <a:t>eye</a:t>
            </a:r>
          </a:p>
        </p:txBody>
      </p:sp>
      <p:sp>
        <p:nvSpPr>
          <p:cNvPr id="34" name="TextBox 33"/>
          <p:cNvSpPr txBox="1"/>
          <p:nvPr/>
        </p:nvSpPr>
        <p:spPr>
          <a:xfrm>
            <a:off x="4572000" y="1828800"/>
            <a:ext cx="1371600" cy="2286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virtual</a:t>
            </a:r>
          </a:p>
          <a:p>
            <a:r>
              <a:rPr lang="en-US" sz="3400" spc="-50" dirty="0" smtClean="0">
                <a:solidFill>
                  <a:schemeClr val="bg1">
                    <a:lumMod val="95000"/>
                  </a:schemeClr>
                </a:solidFill>
                <a:latin typeface="Sansation" pitchFamily="2" charset="0"/>
              </a:rPr>
              <a:t>whiteboard</a:t>
            </a:r>
          </a:p>
        </p:txBody>
      </p:sp>
      <p:sp>
        <p:nvSpPr>
          <p:cNvPr id="35" name="TextBox 34"/>
          <p:cNvSpPr txBox="1"/>
          <p:nvPr/>
        </p:nvSpPr>
        <p:spPr>
          <a:xfrm>
            <a:off x="2514600" y="1828800"/>
            <a:ext cx="13716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smtClean="0">
                <a:solidFill>
                  <a:schemeClr val="bg1">
                    <a:lumMod val="95000"/>
                  </a:schemeClr>
                </a:solidFill>
                <a:latin typeface="Sansation" pitchFamily="2" charset="0"/>
              </a:rPr>
              <a:t>bug</a:t>
            </a:r>
          </a:p>
          <a:p>
            <a:r>
              <a:rPr lang="en-US" sz="3400" spc="-50" dirty="0" smtClean="0">
                <a:solidFill>
                  <a:schemeClr val="bg1">
                    <a:lumMod val="95000"/>
                  </a:schemeClr>
                </a:solidFill>
                <a:latin typeface="Sansation" pitchFamily="2" charset="0"/>
              </a:rPr>
              <a:t>slayer</a:t>
            </a:r>
          </a:p>
        </p:txBody>
      </p:sp>
      <p:sp>
        <p:nvSpPr>
          <p:cNvPr id="36" name="TextBox 35"/>
          <p:cNvSpPr txBox="1"/>
          <p:nvPr/>
        </p:nvSpPr>
        <p:spPr>
          <a:xfrm>
            <a:off x="6553200" y="1828800"/>
            <a:ext cx="1981200"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3400" spc="-50" dirty="0" err="1" smtClean="0">
                <a:solidFill>
                  <a:schemeClr val="bg1">
                    <a:lumMod val="95000"/>
                  </a:schemeClr>
                </a:solidFill>
                <a:latin typeface="Sansation" pitchFamily="2" charset="0"/>
              </a:rPr>
              <a:t>sim</a:t>
            </a:r>
            <a:r>
              <a:rPr lang="en-US" sz="3400" cap="small" spc="-50" dirty="0" err="1" smtClean="0">
                <a:solidFill>
                  <a:schemeClr val="bg1">
                    <a:lumMod val="95000"/>
                  </a:schemeClr>
                </a:solidFill>
                <a:latin typeface="Sansation" pitchFamily="2" charset="0"/>
              </a:rPr>
              <a:t>SAP</a:t>
            </a:r>
            <a:endParaRPr lang="en-US" sz="3400" spc="-50" dirty="0" smtClean="0">
              <a:solidFill>
                <a:schemeClr val="bg1">
                  <a:lumMod val="95000"/>
                </a:schemeClr>
              </a:solidFill>
              <a:latin typeface="Sansation" pitchFamily="2" charset="0"/>
            </a:endParaRPr>
          </a:p>
        </p:txBody>
      </p:sp>
      <p:pic>
        <p:nvPicPr>
          <p:cNvPr id="39" name="Picture 38" descr="paginationbox.png"/>
          <p:cNvPicPr>
            <a:picLocks noChangeAspect="1"/>
          </p:cNvPicPr>
          <p:nvPr/>
        </p:nvPicPr>
        <p:blipFill>
          <a:blip r:embed="rId6"/>
          <a:stretch>
            <a:fillRect/>
          </a:stretch>
        </p:blipFill>
        <p:spPr>
          <a:xfrm>
            <a:off x="6858000" y="0"/>
            <a:ext cx="1981200" cy="457200"/>
          </a:xfrm>
          <a:prstGeom prst="rect">
            <a:avLst/>
          </a:prstGeom>
          <a:effectLst>
            <a:outerShdw blurRad="279400" dist="25400" dir="1800000" algn="br">
              <a:schemeClr val="tx1">
                <a:alpha val="46000"/>
              </a:schemeClr>
            </a:outerShdw>
          </a:effectLst>
        </p:spPr>
      </p:pic>
      <p:sp>
        <p:nvSpPr>
          <p:cNvPr id="40" name="TextBox 39"/>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Tree>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000"/>
                                        <p:tgtEl>
                                          <p:spTgt spid="31"/>
                                        </p:tgtEl>
                                      </p:cBhvr>
                                    </p:animEffect>
                                    <p:set>
                                      <p:cBhvr>
                                        <p:cTn id="7" dur="1" fill="hold">
                                          <p:stCondLst>
                                            <p:cond delay="999"/>
                                          </p:stCondLst>
                                        </p:cTn>
                                        <p:tgtEl>
                                          <p:spTgt spid="31"/>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1000"/>
                                        <p:tgtEl>
                                          <p:spTgt spid="34"/>
                                        </p:tgtEl>
                                      </p:cBhvr>
                                    </p:animEffect>
                                    <p:set>
                                      <p:cBhvr>
                                        <p:cTn id="10" dur="1" fill="hold">
                                          <p:stCondLst>
                                            <p:cond delay="999"/>
                                          </p:stCondLst>
                                        </p:cTn>
                                        <p:tgtEl>
                                          <p:spTgt spid="34"/>
                                        </p:tgtEl>
                                        <p:attrNameLst>
                                          <p:attrName>style.visibility</p:attrName>
                                        </p:attrNameLst>
                                      </p:cBhvr>
                                      <p:to>
                                        <p:strVal val="hidden"/>
                                      </p:to>
                                    </p:set>
                                  </p:childTnLst>
                                </p:cTn>
                              </p:par>
                              <p:par>
                                <p:cTn id="11" presetID="10" presetClass="exit" presetSubtype="0" fill="hold" grpId="0" nodeType="withEffect">
                                  <p:stCondLst>
                                    <p:cond delay="0"/>
                                  </p:stCondLst>
                                  <p:childTnLst>
                                    <p:animEffect transition="out" filter="fade">
                                      <p:cBhvr>
                                        <p:cTn id="12" dur="1000"/>
                                        <p:tgtEl>
                                          <p:spTgt spid="32"/>
                                        </p:tgtEl>
                                      </p:cBhvr>
                                    </p:animEffect>
                                    <p:set>
                                      <p:cBhvr>
                                        <p:cTn id="13" dur="1" fill="hold">
                                          <p:stCondLst>
                                            <p:cond delay="999"/>
                                          </p:stCondLst>
                                        </p:cTn>
                                        <p:tgtEl>
                                          <p:spTgt spid="32"/>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1000"/>
                                        <p:tgtEl>
                                          <p:spTgt spid="30"/>
                                        </p:tgtEl>
                                      </p:cBhvr>
                                    </p:animEffect>
                                    <p:set>
                                      <p:cBhvr>
                                        <p:cTn id="16" dur="1" fill="hold">
                                          <p:stCondLst>
                                            <p:cond delay="999"/>
                                          </p:stCondLst>
                                        </p:cTn>
                                        <p:tgtEl>
                                          <p:spTgt spid="30"/>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1000"/>
                                        <p:tgtEl>
                                          <p:spTgt spid="36"/>
                                        </p:tgtEl>
                                      </p:cBhvr>
                                    </p:animEffect>
                                    <p:set>
                                      <p:cBhvr>
                                        <p:cTn id="19" dur="1" fill="hold">
                                          <p:stCondLst>
                                            <p:cond delay="999"/>
                                          </p:stCondLst>
                                        </p:cTn>
                                        <p:tgtEl>
                                          <p:spTgt spid="36"/>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1000"/>
                                        <p:tgtEl>
                                          <p:spTgt spid="35"/>
                                        </p:tgtEl>
                                      </p:cBhvr>
                                    </p:animEffect>
                                    <p:set>
                                      <p:cBhvr>
                                        <p:cTn id="22" dur="1" fill="hold">
                                          <p:stCondLst>
                                            <p:cond delay="999"/>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2" grpId="0" animBg="1"/>
      <p:bldP spid="34" grpId="0"/>
      <p:bldP spid="35" grpId="0"/>
      <p:bldP spid="3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OrangeGrayPowerpointTemplate-01-WelcomeSlide.jpg"/>
          <p:cNvPicPr>
            <a:picLocks noChangeAspect="1"/>
          </p:cNvPicPr>
          <p:nvPr/>
        </p:nvPicPr>
        <p:blipFill>
          <a:blip r:embed="rId3">
            <a:alphaModFix amt="49000"/>
          </a:blip>
          <a:stretch>
            <a:fillRect/>
          </a:stretch>
        </p:blipFill>
        <p:spPr>
          <a:xfrm>
            <a:off x="0" y="0"/>
            <a:ext cx="9144000" cy="6858000"/>
          </a:xfrm>
          <a:prstGeom prst="rect">
            <a:avLst/>
          </a:prstGeom>
        </p:spPr>
      </p:pic>
      <p:sp>
        <p:nvSpPr>
          <p:cNvPr id="5" name="TextBox 4"/>
          <p:cNvSpPr txBox="1"/>
          <p:nvPr/>
        </p:nvSpPr>
        <p:spPr>
          <a:xfrm>
            <a:off x="3733800" y="2286000"/>
            <a:ext cx="2416046" cy="104028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7700" b="1" cap="small" spc="-400" dirty="0" smtClean="0">
                <a:solidFill>
                  <a:srgbClr val="FF8400"/>
                </a:solidFill>
                <a:effectLst>
                  <a:outerShdw dist="12700" dir="2700000" algn="tl" rotWithShape="0">
                    <a:schemeClr val="bg1"/>
                  </a:outerShdw>
                </a:effectLst>
                <a:latin typeface="Sansation" pitchFamily="2" charset="0"/>
              </a:rPr>
              <a:t>crum</a:t>
            </a:r>
            <a:endParaRPr lang="sr-Latn-CS" sz="7700" b="1" cap="small" spc="-400" dirty="0">
              <a:solidFill>
                <a:srgbClr val="FF8400"/>
              </a:solidFill>
              <a:effectLst>
                <a:outerShdw dist="12700" dir="2700000" algn="tl" rotWithShape="0">
                  <a:schemeClr val="bg1"/>
                </a:outerShdw>
              </a:effectLst>
            </a:endParaRPr>
          </a:p>
        </p:txBody>
      </p:sp>
      <p:pic>
        <p:nvPicPr>
          <p:cNvPr id="7" name="Picture 6" descr="nextslide.png">
            <a:hlinkClick r:id="" action="ppaction://hlinkshowjump?jump=nextslide"/>
          </p:cNvPr>
          <p:cNvPicPr>
            <a:picLocks noChangeAspect="1"/>
          </p:cNvPicPr>
          <p:nvPr/>
        </p:nvPicPr>
        <p:blipFill>
          <a:blip r:embed="rId4">
            <a:alphaModFix amt="44000"/>
          </a:blip>
          <a:stretch>
            <a:fillRect/>
          </a:stretch>
        </p:blipFill>
        <p:spPr>
          <a:xfrm>
            <a:off x="7772400" y="3124200"/>
            <a:ext cx="228572" cy="323810"/>
          </a:xfrm>
          <a:prstGeom prst="rect">
            <a:avLst/>
          </a:prstGeom>
        </p:spPr>
      </p:pic>
      <p:sp>
        <p:nvSpPr>
          <p:cNvPr id="8" name="TextBox 7"/>
          <p:cNvSpPr txBox="1"/>
          <p:nvPr/>
        </p:nvSpPr>
        <p:spPr>
          <a:xfrm>
            <a:off x="3886200" y="2839016"/>
            <a:ext cx="2819400" cy="1123384"/>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6700" b="1" spc="-400" dirty="0" smtClean="0">
                <a:solidFill>
                  <a:srgbClr val="FF8400"/>
                </a:solidFill>
                <a:effectLst>
                  <a:outerShdw dist="12700" dir="2700000" algn="tl" rotWithShape="0">
                    <a:schemeClr val="bg1"/>
                  </a:outerShdw>
                </a:effectLst>
                <a:latin typeface="Sansation" pitchFamily="2" charset="0"/>
              </a:rPr>
              <a:t>tation</a:t>
            </a:r>
            <a:endParaRPr lang="sr-Latn-CS" sz="6700" b="1" spc="-400" dirty="0">
              <a:solidFill>
                <a:srgbClr val="FF8400"/>
              </a:solidFill>
              <a:effectLst>
                <a:outerShdw dist="12700" dir="2700000" algn="tl" rotWithShape="0">
                  <a:schemeClr val="bg1"/>
                </a:outerShdw>
              </a:effectLst>
            </a:endParaRPr>
          </a:p>
        </p:txBody>
      </p:sp>
      <p:sp>
        <p:nvSpPr>
          <p:cNvPr id="10" name="TextBox 9"/>
          <p:cNvSpPr txBox="1"/>
          <p:nvPr/>
        </p:nvSpPr>
        <p:spPr>
          <a:xfrm>
            <a:off x="2667000" y="1752601"/>
            <a:ext cx="1905000" cy="2477601"/>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15500" b="1" spc="-400" dirty="0" smtClean="0">
                <a:solidFill>
                  <a:schemeClr val="tx1">
                    <a:lumMod val="75000"/>
                    <a:lumOff val="25000"/>
                  </a:schemeClr>
                </a:solidFill>
                <a:effectLst>
                  <a:outerShdw dist="12700" dir="2700000" algn="tl" rotWithShape="0">
                    <a:schemeClr val="bg1"/>
                  </a:outerShdw>
                </a:effectLst>
                <a:latin typeface="Sansation" pitchFamily="2" charset="0"/>
              </a:rPr>
              <a:t>S</a:t>
            </a:r>
            <a:endParaRPr lang="sr-Latn-CS" sz="15500" b="1" spc="-400" dirty="0">
              <a:solidFill>
                <a:schemeClr val="tx1">
                  <a:lumMod val="75000"/>
                  <a:lumOff val="25000"/>
                </a:schemeClr>
              </a:solidFill>
              <a:effectLst>
                <a:outerShdw dist="12700" dir="2700000" algn="tl" rotWithShape="0">
                  <a:schemeClr val="bg1"/>
                </a:outerShdw>
              </a:effectLst>
            </a:endParaRPr>
          </a:p>
        </p:txBody>
      </p:sp>
      <p:sp>
        <p:nvSpPr>
          <p:cNvPr id="6" name="TextBox 5"/>
          <p:cNvSpPr txBox="1"/>
          <p:nvPr/>
        </p:nvSpPr>
        <p:spPr>
          <a:xfrm>
            <a:off x="4832438" y="3657600"/>
            <a:ext cx="1263562" cy="40011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spAutoFit/>
          </a:bodyPr>
          <a:lstStyle/>
          <a:p>
            <a:r>
              <a:rPr lang="en-US" sz="2000" spc="-100" dirty="0" smtClean="0">
                <a:solidFill>
                  <a:schemeClr val="tx1">
                    <a:lumMod val="50000"/>
                    <a:lumOff val="50000"/>
                  </a:schemeClr>
                </a:solidFill>
                <a:latin typeface="Sansation" pitchFamily="2" charset="0"/>
              </a:rPr>
              <a:t>The Vision</a:t>
            </a:r>
            <a:endParaRPr lang="sr-Latn-CS" sz="2000" spc="-100" dirty="0">
              <a:solidFill>
                <a:schemeClr val="tx1">
                  <a:lumMod val="50000"/>
                  <a:lumOff val="50000"/>
                </a:schemeClr>
              </a:solidFill>
            </a:endParaRPr>
          </a:p>
        </p:txBody>
      </p:sp>
      <p:pic>
        <p:nvPicPr>
          <p:cNvPr id="11" name="Picture 10" descr="paginationbox.png"/>
          <p:cNvPicPr>
            <a:picLocks noChangeAspect="1"/>
          </p:cNvPicPr>
          <p:nvPr/>
        </p:nvPicPr>
        <p:blipFill>
          <a:blip r:embed="rId5"/>
          <a:stretch>
            <a:fillRect/>
          </a:stretch>
        </p:blipFill>
        <p:spPr>
          <a:xfrm>
            <a:off x="6961223" y="-2772"/>
            <a:ext cx="1833331" cy="457200"/>
          </a:xfrm>
          <a:prstGeom prst="rect">
            <a:avLst/>
          </a:prstGeom>
          <a:effectLst>
            <a:outerShdw blurRad="279400" dist="25400" dir="1800000" algn="br">
              <a:schemeClr val="tx1">
                <a:alpha val="46000"/>
              </a:schemeClr>
            </a:outerShdw>
          </a:effectLst>
        </p:spPr>
      </p:pic>
      <p:pic>
        <p:nvPicPr>
          <p:cNvPr id="13" name="Picture 12" descr="paginationbox.png"/>
          <p:cNvPicPr>
            <a:picLocks noChangeAspect="1"/>
          </p:cNvPicPr>
          <p:nvPr/>
        </p:nvPicPr>
        <p:blipFill>
          <a:blip r:embed="rId5"/>
          <a:stretch>
            <a:fillRect/>
          </a:stretch>
        </p:blipFill>
        <p:spPr>
          <a:xfrm>
            <a:off x="8052835" y="-2772"/>
            <a:ext cx="1395537" cy="457200"/>
          </a:xfrm>
          <a:prstGeom prst="rect">
            <a:avLst/>
          </a:prstGeom>
          <a:effectLst>
            <a:outerShdw blurRad="279400" dist="25400" dir="1800000" algn="br">
              <a:schemeClr val="tx1">
                <a:alpha val="46000"/>
              </a:schemeClr>
            </a:outerShdw>
          </a:effectLst>
        </p:spPr>
      </p:pic>
      <p:sp>
        <p:nvSpPr>
          <p:cNvPr id="25" name="TextBox 24"/>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Tree>
    <p:extLst>
      <p:ext uri="{BB962C8B-B14F-4D97-AF65-F5344CB8AC3E}">
        <p14:creationId xmlns:p14="http://schemas.microsoft.com/office/powerpoint/2010/main" val="2617526980"/>
      </p:ext>
    </p:extLst>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childTnLst>
                                </p:cTn>
                              </p:par>
                            </p:childTnLst>
                          </p:cTn>
                        </p:par>
                        <p:par>
                          <p:cTn id="8" fill="hold">
                            <p:stCondLst>
                              <p:cond delay="1000"/>
                            </p:stCondLst>
                            <p:childTnLst>
                              <p:par>
                                <p:cTn id="9" presetID="10" presetClass="exit" presetSubtype="0" fill="hold" nodeType="afterEffect">
                                  <p:stCondLst>
                                    <p:cond delay="0"/>
                                  </p:stCondLst>
                                  <p:childTnLst>
                                    <p:animEffect transition="out" filter="fade">
                                      <p:cBhvr>
                                        <p:cTn id="10" dur="500"/>
                                        <p:tgtEl>
                                          <p:spTgt spid="11"/>
                                        </p:tgtEl>
                                      </p:cBhvr>
                                    </p:animEffect>
                                    <p:set>
                                      <p:cBhvr>
                                        <p:cTn id="11" dur="1" fill="hold">
                                          <p:stCondLst>
                                            <p:cond delay="499"/>
                                          </p:stCondLst>
                                        </p:cTn>
                                        <p:tgtEl>
                                          <p:spTgt spid="11"/>
                                        </p:tgtEl>
                                        <p:attrNameLst>
                                          <p:attrName>style.visibility</p:attrName>
                                        </p:attrNameLst>
                                      </p:cBhvr>
                                      <p:to>
                                        <p:strVal val="hidden"/>
                                      </p:to>
                                    </p:se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imageplaceholder-shadow.png"/>
          <p:cNvPicPr>
            <a:picLocks noChangeAspect="1"/>
          </p:cNvPicPr>
          <p:nvPr/>
        </p:nvPicPr>
        <p:blipFill>
          <a:blip r:embed="rId3">
            <a:lum bright="25000"/>
          </a:blip>
          <a:stretch>
            <a:fillRect/>
          </a:stretch>
        </p:blipFill>
        <p:spPr>
          <a:xfrm>
            <a:off x="-1143040" y="1357298"/>
            <a:ext cx="7315240" cy="1785950"/>
          </a:xfrm>
          <a:prstGeom prst="rect">
            <a:avLst/>
          </a:prstGeom>
        </p:spPr>
      </p:pic>
      <p:pic>
        <p:nvPicPr>
          <p:cNvPr id="4" name="Picture 3" descr="OrangeGrayPowerpointTemplate-01-WelcomeSlide.jpg"/>
          <p:cNvPicPr>
            <a:picLocks noChangeAspect="1"/>
          </p:cNvPicPr>
          <p:nvPr/>
        </p:nvPicPr>
        <p:blipFill>
          <a:blip r:embed="rId4"/>
          <a:stretch>
            <a:fillRect/>
          </a:stretch>
        </p:blipFill>
        <p:spPr>
          <a:xfrm>
            <a:off x="0" y="0"/>
            <a:ext cx="9144000" cy="6858000"/>
          </a:xfrm>
          <a:prstGeom prst="rect">
            <a:avLst/>
          </a:prstGeom>
        </p:spPr>
      </p:pic>
      <p:pic>
        <p:nvPicPr>
          <p:cNvPr id="12" name="Picture 11" descr="darkening-bottom.png"/>
          <p:cNvPicPr>
            <a:picLocks noChangeAspect="1"/>
          </p:cNvPicPr>
          <p:nvPr/>
        </p:nvPicPr>
        <p:blipFill>
          <a:blip r:embed="rId5"/>
          <a:stretch>
            <a:fillRect/>
          </a:stretch>
        </p:blipFill>
        <p:spPr>
          <a:xfrm>
            <a:off x="0" y="24"/>
            <a:ext cx="9143999" cy="6858000"/>
          </a:xfrm>
          <a:prstGeom prst="rect">
            <a:avLst/>
          </a:prstGeom>
        </p:spPr>
      </p:pic>
      <p:sp>
        <p:nvSpPr>
          <p:cNvPr id="5" name="TextBox 4"/>
          <p:cNvSpPr txBox="1"/>
          <p:nvPr/>
        </p:nvSpPr>
        <p:spPr>
          <a:xfrm>
            <a:off x="543195" y="320740"/>
            <a:ext cx="4262705"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err="1" smtClean="0">
                <a:solidFill>
                  <a:srgbClr val="FF8400"/>
                </a:solidFill>
                <a:effectLst>
                  <a:outerShdw dist="12700" dir="5400000" algn="tl" rotWithShape="0">
                    <a:schemeClr val="bg1"/>
                  </a:outerShdw>
                </a:effectLst>
                <a:latin typeface="Sansation" pitchFamily="2" charset="0"/>
              </a:rPr>
              <a:t>fsdfsadfsdf</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831429" y="1066800"/>
            <a:ext cx="1580631"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err="1" smtClean="0">
                <a:solidFill>
                  <a:schemeClr val="tx1">
                    <a:lumMod val="75000"/>
                    <a:lumOff val="25000"/>
                  </a:schemeClr>
                </a:solidFill>
                <a:latin typeface="Sansation" pitchFamily="2" charset="0"/>
              </a:rPr>
              <a:t>sdfasdfsd</a:t>
            </a:r>
            <a:endParaRPr lang="sr-Latn-CS" sz="2400" b="1" spc="-50" dirty="0">
              <a:solidFill>
                <a:schemeClr val="tx1">
                  <a:lumMod val="75000"/>
                  <a:lumOff val="25000"/>
                </a:schemeClr>
              </a:solidFill>
            </a:endParaRPr>
          </a:p>
        </p:txBody>
      </p:sp>
      <p:pic>
        <p:nvPicPr>
          <p:cNvPr id="13" name="Picture 12" descr="bottom-shadow.png"/>
          <p:cNvPicPr>
            <a:picLocks noChangeAspect="1"/>
          </p:cNvPicPr>
          <p:nvPr/>
        </p:nvPicPr>
        <p:blipFill>
          <a:blip r:embed="rId6"/>
          <a:stretch>
            <a:fillRect/>
          </a:stretch>
        </p:blipFill>
        <p:spPr>
          <a:xfrm>
            <a:off x="0" y="6096000"/>
            <a:ext cx="9144000" cy="339328"/>
          </a:xfrm>
          <a:prstGeom prst="rect">
            <a:avLst/>
          </a:prstGeom>
        </p:spPr>
      </p:pic>
      <p:pic>
        <p:nvPicPr>
          <p:cNvPr id="25" name="Picture 24" descr="imageplaceholder-shadow.png"/>
          <p:cNvPicPr>
            <a:picLocks noChangeAspect="1"/>
          </p:cNvPicPr>
          <p:nvPr/>
        </p:nvPicPr>
        <p:blipFill>
          <a:blip r:embed="rId3">
            <a:lum bright="25000"/>
          </a:blip>
          <a:stretch>
            <a:fillRect/>
          </a:stretch>
        </p:blipFill>
        <p:spPr>
          <a:xfrm>
            <a:off x="-1143040" y="3286124"/>
            <a:ext cx="6000792" cy="1785950"/>
          </a:xfrm>
          <a:prstGeom prst="rect">
            <a:avLst/>
          </a:prstGeom>
        </p:spPr>
      </p:pic>
      <p:pic>
        <p:nvPicPr>
          <p:cNvPr id="37" name="Picture 36" descr="imageplaceholder-shadow.png"/>
          <p:cNvPicPr>
            <a:picLocks noChangeAspect="1"/>
          </p:cNvPicPr>
          <p:nvPr/>
        </p:nvPicPr>
        <p:blipFill>
          <a:blip r:embed="rId3">
            <a:lum bright="25000"/>
          </a:blip>
          <a:stretch>
            <a:fillRect/>
          </a:stretch>
        </p:blipFill>
        <p:spPr>
          <a:xfrm>
            <a:off x="1571604" y="1357298"/>
            <a:ext cx="6000792" cy="1785950"/>
          </a:xfrm>
          <a:prstGeom prst="rect">
            <a:avLst/>
          </a:prstGeom>
        </p:spPr>
      </p:pic>
      <p:pic>
        <p:nvPicPr>
          <p:cNvPr id="41" name="Picture 40" descr="imageplaceholder-shadow.png"/>
          <p:cNvPicPr>
            <a:picLocks noChangeAspect="1"/>
          </p:cNvPicPr>
          <p:nvPr/>
        </p:nvPicPr>
        <p:blipFill>
          <a:blip r:embed="rId3">
            <a:lum bright="25000"/>
          </a:blip>
          <a:stretch>
            <a:fillRect/>
          </a:stretch>
        </p:blipFill>
        <p:spPr>
          <a:xfrm>
            <a:off x="1571604" y="3286124"/>
            <a:ext cx="6000792" cy="1785950"/>
          </a:xfrm>
          <a:prstGeom prst="rect">
            <a:avLst/>
          </a:prstGeom>
        </p:spPr>
      </p:pic>
      <p:pic>
        <p:nvPicPr>
          <p:cNvPr id="45" name="Picture 44" descr="imageplaceholder-shadow.png"/>
          <p:cNvPicPr>
            <a:picLocks noChangeAspect="1"/>
          </p:cNvPicPr>
          <p:nvPr/>
        </p:nvPicPr>
        <p:blipFill>
          <a:blip r:embed="rId3">
            <a:lum bright="25000"/>
          </a:blip>
          <a:stretch>
            <a:fillRect/>
          </a:stretch>
        </p:blipFill>
        <p:spPr>
          <a:xfrm>
            <a:off x="4286248" y="1357298"/>
            <a:ext cx="6000792" cy="1785950"/>
          </a:xfrm>
          <a:prstGeom prst="rect">
            <a:avLst/>
          </a:prstGeom>
        </p:spPr>
      </p:pic>
      <p:pic>
        <p:nvPicPr>
          <p:cNvPr id="49" name="Picture 48" descr="imageplaceholder-shadow.png"/>
          <p:cNvPicPr>
            <a:picLocks noChangeAspect="1"/>
          </p:cNvPicPr>
          <p:nvPr/>
        </p:nvPicPr>
        <p:blipFill>
          <a:blip r:embed="rId3">
            <a:lum bright="25000"/>
          </a:blip>
          <a:stretch>
            <a:fillRect/>
          </a:stretch>
        </p:blipFill>
        <p:spPr>
          <a:xfrm>
            <a:off x="4286248" y="3286124"/>
            <a:ext cx="6000792" cy="1785950"/>
          </a:xfrm>
          <a:prstGeom prst="rect">
            <a:avLst/>
          </a:prstGeom>
        </p:spPr>
      </p:pic>
      <p:sp>
        <p:nvSpPr>
          <p:cNvPr id="11" name="Rectangle 10"/>
          <p:cNvSpPr/>
          <p:nvPr/>
        </p:nvSpPr>
        <p:spPr>
          <a:xfrm>
            <a:off x="642910" y="1785926"/>
            <a:ext cx="2571768" cy="107157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4" name="Rectangle 33"/>
          <p:cNvSpPr/>
          <p:nvPr/>
        </p:nvSpPr>
        <p:spPr>
          <a:xfrm>
            <a:off x="642910" y="3714752"/>
            <a:ext cx="2571768" cy="107157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8" name="Rectangle 37"/>
          <p:cNvSpPr/>
          <p:nvPr/>
        </p:nvSpPr>
        <p:spPr>
          <a:xfrm>
            <a:off x="3357554" y="1785926"/>
            <a:ext cx="2571768" cy="107157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42" name="Rectangle 41"/>
          <p:cNvSpPr/>
          <p:nvPr/>
        </p:nvSpPr>
        <p:spPr>
          <a:xfrm>
            <a:off x="3357554" y="3714752"/>
            <a:ext cx="2571768" cy="107157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46" name="Rectangle 45"/>
          <p:cNvSpPr/>
          <p:nvPr/>
        </p:nvSpPr>
        <p:spPr>
          <a:xfrm>
            <a:off x="6072198" y="1785926"/>
            <a:ext cx="2571768" cy="107157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0" name="Rectangle 49"/>
          <p:cNvSpPr/>
          <p:nvPr/>
        </p:nvSpPr>
        <p:spPr>
          <a:xfrm>
            <a:off x="6072198" y="3714752"/>
            <a:ext cx="2571768" cy="107157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19" name="TextBox 18"/>
          <p:cNvSpPr txBox="1"/>
          <p:nvPr/>
        </p:nvSpPr>
        <p:spPr>
          <a:xfrm>
            <a:off x="571472" y="2928934"/>
            <a:ext cx="903162" cy="369332"/>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b="1" spc="-50" dirty="0" smtClean="0">
                <a:solidFill>
                  <a:schemeClr val="tx1">
                    <a:lumMod val="75000"/>
                    <a:lumOff val="25000"/>
                  </a:schemeClr>
                </a:solidFill>
                <a:latin typeface="Sansation" pitchFamily="2" charset="0"/>
              </a:rPr>
              <a:t>Need 1</a:t>
            </a:r>
            <a:endParaRPr lang="sr-Latn-CS" b="1" spc="-50" dirty="0">
              <a:solidFill>
                <a:schemeClr val="tx1">
                  <a:lumMod val="75000"/>
                  <a:lumOff val="25000"/>
                </a:schemeClr>
              </a:solidFill>
            </a:endParaRPr>
          </a:p>
        </p:txBody>
      </p:sp>
      <p:sp>
        <p:nvSpPr>
          <p:cNvPr id="36" name="TextBox 35"/>
          <p:cNvSpPr txBox="1"/>
          <p:nvPr/>
        </p:nvSpPr>
        <p:spPr>
          <a:xfrm>
            <a:off x="571472" y="4857760"/>
            <a:ext cx="915635" cy="369332"/>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b="1" spc="-50" dirty="0" smtClean="0">
                <a:solidFill>
                  <a:schemeClr val="tx1">
                    <a:lumMod val="75000"/>
                    <a:lumOff val="25000"/>
                  </a:schemeClr>
                </a:solidFill>
                <a:latin typeface="Sansation" pitchFamily="2" charset="0"/>
              </a:rPr>
              <a:t>Need 4</a:t>
            </a:r>
            <a:endParaRPr lang="sr-Latn-CS" b="1" spc="-50" dirty="0">
              <a:solidFill>
                <a:schemeClr val="tx1">
                  <a:lumMod val="75000"/>
                  <a:lumOff val="25000"/>
                </a:schemeClr>
              </a:solidFill>
            </a:endParaRPr>
          </a:p>
        </p:txBody>
      </p:sp>
      <p:sp>
        <p:nvSpPr>
          <p:cNvPr id="40" name="TextBox 39"/>
          <p:cNvSpPr txBox="1"/>
          <p:nvPr/>
        </p:nvSpPr>
        <p:spPr>
          <a:xfrm>
            <a:off x="3286116" y="2928934"/>
            <a:ext cx="903162" cy="369332"/>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b="1" spc="-50" dirty="0" smtClean="0">
                <a:solidFill>
                  <a:schemeClr val="tx1">
                    <a:lumMod val="75000"/>
                    <a:lumOff val="25000"/>
                  </a:schemeClr>
                </a:solidFill>
                <a:latin typeface="Sansation" pitchFamily="2" charset="0"/>
              </a:rPr>
              <a:t>Need 2</a:t>
            </a:r>
            <a:endParaRPr lang="sr-Latn-CS" b="1" spc="-50" dirty="0">
              <a:solidFill>
                <a:schemeClr val="tx1">
                  <a:lumMod val="75000"/>
                  <a:lumOff val="25000"/>
                </a:schemeClr>
              </a:solidFill>
            </a:endParaRPr>
          </a:p>
        </p:txBody>
      </p:sp>
      <p:sp>
        <p:nvSpPr>
          <p:cNvPr id="44" name="TextBox 43"/>
          <p:cNvSpPr txBox="1"/>
          <p:nvPr/>
        </p:nvSpPr>
        <p:spPr>
          <a:xfrm>
            <a:off x="3286116" y="4857760"/>
            <a:ext cx="903162" cy="369332"/>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b="1" spc="-50" dirty="0" smtClean="0">
                <a:solidFill>
                  <a:schemeClr val="tx1">
                    <a:lumMod val="75000"/>
                    <a:lumOff val="25000"/>
                  </a:schemeClr>
                </a:solidFill>
                <a:latin typeface="Sansation" pitchFamily="2" charset="0"/>
              </a:rPr>
              <a:t>Need 5</a:t>
            </a:r>
            <a:endParaRPr lang="sr-Latn-CS" b="1" spc="-50" dirty="0">
              <a:solidFill>
                <a:schemeClr val="tx1">
                  <a:lumMod val="75000"/>
                  <a:lumOff val="25000"/>
                </a:schemeClr>
              </a:solidFill>
            </a:endParaRPr>
          </a:p>
        </p:txBody>
      </p:sp>
      <p:sp>
        <p:nvSpPr>
          <p:cNvPr id="48" name="TextBox 47"/>
          <p:cNvSpPr txBox="1"/>
          <p:nvPr/>
        </p:nvSpPr>
        <p:spPr>
          <a:xfrm>
            <a:off x="6000760" y="2928934"/>
            <a:ext cx="903162" cy="369332"/>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b="1" spc="-50" dirty="0" smtClean="0">
                <a:solidFill>
                  <a:schemeClr val="tx1">
                    <a:lumMod val="75000"/>
                    <a:lumOff val="25000"/>
                  </a:schemeClr>
                </a:solidFill>
                <a:latin typeface="Sansation" pitchFamily="2" charset="0"/>
              </a:rPr>
              <a:t>Need 3</a:t>
            </a:r>
            <a:endParaRPr lang="sr-Latn-CS" b="1" spc="-50" dirty="0">
              <a:solidFill>
                <a:schemeClr val="tx1">
                  <a:lumMod val="75000"/>
                  <a:lumOff val="25000"/>
                </a:schemeClr>
              </a:solidFill>
            </a:endParaRPr>
          </a:p>
        </p:txBody>
      </p:sp>
      <p:sp>
        <p:nvSpPr>
          <p:cNvPr id="52" name="TextBox 51"/>
          <p:cNvSpPr txBox="1"/>
          <p:nvPr/>
        </p:nvSpPr>
        <p:spPr>
          <a:xfrm>
            <a:off x="6000760" y="4857760"/>
            <a:ext cx="903162" cy="369332"/>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b="1" spc="-50" dirty="0" smtClean="0">
                <a:solidFill>
                  <a:schemeClr val="tx1">
                    <a:lumMod val="75000"/>
                    <a:lumOff val="25000"/>
                  </a:schemeClr>
                </a:solidFill>
                <a:latin typeface="Sansation" pitchFamily="2" charset="0"/>
              </a:rPr>
              <a:t>Need 6</a:t>
            </a:r>
            <a:endParaRPr lang="sr-Latn-CS" b="1" spc="-50" dirty="0">
              <a:solidFill>
                <a:schemeClr val="tx1">
                  <a:lumMod val="75000"/>
                  <a:lumOff val="25000"/>
                </a:schemeClr>
              </a:solidFill>
            </a:endParaRPr>
          </a:p>
        </p:txBody>
      </p:sp>
      <p:sp>
        <p:nvSpPr>
          <p:cNvPr id="35" name="TextBox 34"/>
          <p:cNvSpPr txBox="1"/>
          <p:nvPr/>
        </p:nvSpPr>
        <p:spPr>
          <a:xfrm>
            <a:off x="571472" y="5122617"/>
            <a:ext cx="2643206" cy="461665"/>
          </a:xfrm>
          <a:prstGeom prst="rect">
            <a:avLst/>
          </a:prstGeom>
          <a:noFill/>
        </p:spPr>
        <p:txBody>
          <a:bodyPr wrap="square" rtlCol="0">
            <a:spAutoFit/>
          </a:bodyPr>
          <a:lstStyle/>
          <a:p>
            <a:r>
              <a:rPr lang="en-US" sz="1200" b="1" dirty="0" smtClean="0">
                <a:solidFill>
                  <a:schemeClr val="bg1">
                    <a:lumMod val="50000"/>
                  </a:schemeClr>
                </a:solidFill>
                <a:effectLst>
                  <a:outerShdw dist="12700" dir="5400000" algn="tl" rotWithShape="0">
                    <a:schemeClr val="bg1"/>
                  </a:outerShdw>
                </a:effectLst>
              </a:rPr>
              <a:t>Client: </a:t>
            </a:r>
            <a:r>
              <a:rPr lang="en-US" sz="1200" dirty="0" smtClean="0">
                <a:solidFill>
                  <a:schemeClr val="bg1">
                    <a:lumMod val="50000"/>
                  </a:schemeClr>
                </a:solidFill>
                <a:effectLst>
                  <a:outerShdw dist="12700" dir="5400000" algn="tl" rotWithShape="0">
                    <a:schemeClr val="bg1"/>
                  </a:outerShdw>
                </a:effectLst>
              </a:rPr>
              <a:t>Company Name</a:t>
            </a:r>
          </a:p>
          <a:p>
            <a:r>
              <a:rPr lang="en-US" sz="1200" b="1" dirty="0" smtClean="0">
                <a:solidFill>
                  <a:schemeClr val="bg1">
                    <a:lumMod val="50000"/>
                  </a:schemeClr>
                </a:solidFill>
                <a:effectLst>
                  <a:outerShdw dist="12700" dir="5400000" algn="tl" rotWithShape="0">
                    <a:schemeClr val="bg1"/>
                  </a:outerShdw>
                </a:effectLst>
              </a:rPr>
              <a:t>Timeframe: </a:t>
            </a:r>
            <a:r>
              <a:rPr lang="en-US" sz="1200" dirty="0" err="1" smtClean="0">
                <a:solidFill>
                  <a:schemeClr val="bg1">
                    <a:lumMod val="50000"/>
                  </a:schemeClr>
                </a:solidFill>
                <a:effectLst>
                  <a:outerShdw dist="12700" dir="5400000" algn="tl" rotWithShape="0">
                    <a:schemeClr val="bg1"/>
                  </a:outerShdw>
                </a:effectLst>
              </a:rPr>
              <a:t>september</a:t>
            </a:r>
            <a:r>
              <a:rPr lang="en-US" sz="1200" dirty="0" smtClean="0">
                <a:solidFill>
                  <a:schemeClr val="bg1">
                    <a:lumMod val="50000"/>
                  </a:schemeClr>
                </a:solidFill>
                <a:effectLst>
                  <a:outerShdw dist="12700" dir="5400000" algn="tl" rotWithShape="0">
                    <a:schemeClr val="bg1"/>
                  </a:outerShdw>
                </a:effectLst>
              </a:rPr>
              <a:t> 2010</a:t>
            </a:r>
            <a:endParaRPr lang="sr-Latn-CS" sz="1200" dirty="0">
              <a:solidFill>
                <a:schemeClr val="bg1">
                  <a:lumMod val="50000"/>
                </a:schemeClr>
              </a:solidFill>
              <a:effectLst>
                <a:outerShdw dist="12700" dir="5400000" algn="tl" rotWithShape="0">
                  <a:schemeClr val="bg1"/>
                </a:outerShdw>
              </a:effectLst>
            </a:endParaRPr>
          </a:p>
        </p:txBody>
      </p:sp>
      <p:sp>
        <p:nvSpPr>
          <p:cNvPr id="43" name="TextBox 42"/>
          <p:cNvSpPr txBox="1"/>
          <p:nvPr/>
        </p:nvSpPr>
        <p:spPr>
          <a:xfrm>
            <a:off x="3286116" y="5122617"/>
            <a:ext cx="2643206" cy="461665"/>
          </a:xfrm>
          <a:prstGeom prst="rect">
            <a:avLst/>
          </a:prstGeom>
          <a:noFill/>
        </p:spPr>
        <p:txBody>
          <a:bodyPr wrap="square" rtlCol="0">
            <a:spAutoFit/>
          </a:bodyPr>
          <a:lstStyle/>
          <a:p>
            <a:r>
              <a:rPr lang="en-US" sz="1200" b="1" dirty="0" smtClean="0">
                <a:solidFill>
                  <a:schemeClr val="bg1">
                    <a:lumMod val="50000"/>
                  </a:schemeClr>
                </a:solidFill>
                <a:effectLst>
                  <a:outerShdw dist="12700" dir="5400000" algn="tl" rotWithShape="0">
                    <a:schemeClr val="bg1"/>
                  </a:outerShdw>
                </a:effectLst>
              </a:rPr>
              <a:t>Client: </a:t>
            </a:r>
            <a:r>
              <a:rPr lang="en-US" sz="1200" dirty="0" smtClean="0">
                <a:solidFill>
                  <a:schemeClr val="bg1">
                    <a:lumMod val="50000"/>
                  </a:schemeClr>
                </a:solidFill>
                <a:effectLst>
                  <a:outerShdw dist="12700" dir="5400000" algn="tl" rotWithShape="0">
                    <a:schemeClr val="bg1"/>
                  </a:outerShdw>
                </a:effectLst>
              </a:rPr>
              <a:t>Company Name</a:t>
            </a:r>
          </a:p>
          <a:p>
            <a:r>
              <a:rPr lang="en-US" sz="1200" b="1" dirty="0" smtClean="0">
                <a:solidFill>
                  <a:schemeClr val="bg1">
                    <a:lumMod val="50000"/>
                  </a:schemeClr>
                </a:solidFill>
                <a:effectLst>
                  <a:outerShdw dist="12700" dir="5400000" algn="tl" rotWithShape="0">
                    <a:schemeClr val="bg1"/>
                  </a:outerShdw>
                </a:effectLst>
              </a:rPr>
              <a:t>Timeframe: </a:t>
            </a:r>
            <a:r>
              <a:rPr lang="en-US" sz="1200" dirty="0" err="1" smtClean="0">
                <a:solidFill>
                  <a:schemeClr val="bg1">
                    <a:lumMod val="50000"/>
                  </a:schemeClr>
                </a:solidFill>
                <a:effectLst>
                  <a:outerShdw dist="12700" dir="5400000" algn="tl" rotWithShape="0">
                    <a:schemeClr val="bg1"/>
                  </a:outerShdw>
                </a:effectLst>
              </a:rPr>
              <a:t>september</a:t>
            </a:r>
            <a:r>
              <a:rPr lang="en-US" sz="1200" dirty="0" smtClean="0">
                <a:solidFill>
                  <a:schemeClr val="bg1">
                    <a:lumMod val="50000"/>
                  </a:schemeClr>
                </a:solidFill>
                <a:effectLst>
                  <a:outerShdw dist="12700" dir="5400000" algn="tl" rotWithShape="0">
                    <a:schemeClr val="bg1"/>
                  </a:outerShdw>
                </a:effectLst>
              </a:rPr>
              <a:t> 2010</a:t>
            </a:r>
            <a:endParaRPr lang="sr-Latn-CS" sz="1200" dirty="0">
              <a:solidFill>
                <a:schemeClr val="bg1">
                  <a:lumMod val="50000"/>
                </a:schemeClr>
              </a:solidFill>
              <a:effectLst>
                <a:outerShdw dist="12700" dir="5400000" algn="tl" rotWithShape="0">
                  <a:schemeClr val="bg1"/>
                </a:outerShdw>
              </a:effectLst>
            </a:endParaRPr>
          </a:p>
        </p:txBody>
      </p:sp>
      <p:sp>
        <p:nvSpPr>
          <p:cNvPr id="51" name="TextBox 50"/>
          <p:cNvSpPr txBox="1"/>
          <p:nvPr/>
        </p:nvSpPr>
        <p:spPr>
          <a:xfrm>
            <a:off x="6000760" y="5122617"/>
            <a:ext cx="2643206" cy="461665"/>
          </a:xfrm>
          <a:prstGeom prst="rect">
            <a:avLst/>
          </a:prstGeom>
          <a:noFill/>
        </p:spPr>
        <p:txBody>
          <a:bodyPr wrap="square" rtlCol="0">
            <a:spAutoFit/>
          </a:bodyPr>
          <a:lstStyle/>
          <a:p>
            <a:r>
              <a:rPr lang="en-US" sz="1200" b="1" dirty="0" smtClean="0">
                <a:solidFill>
                  <a:schemeClr val="bg1">
                    <a:lumMod val="50000"/>
                  </a:schemeClr>
                </a:solidFill>
                <a:effectLst>
                  <a:outerShdw dist="12700" dir="5400000" algn="tl" rotWithShape="0">
                    <a:schemeClr val="bg1"/>
                  </a:outerShdw>
                </a:effectLst>
              </a:rPr>
              <a:t>Client: </a:t>
            </a:r>
            <a:r>
              <a:rPr lang="en-US" sz="1200" dirty="0" smtClean="0">
                <a:solidFill>
                  <a:schemeClr val="bg1">
                    <a:lumMod val="50000"/>
                  </a:schemeClr>
                </a:solidFill>
                <a:effectLst>
                  <a:outerShdw dist="12700" dir="5400000" algn="tl" rotWithShape="0">
                    <a:schemeClr val="bg1"/>
                  </a:outerShdw>
                </a:effectLst>
              </a:rPr>
              <a:t>Company Name</a:t>
            </a:r>
          </a:p>
          <a:p>
            <a:r>
              <a:rPr lang="en-US" sz="1200" b="1" dirty="0" smtClean="0">
                <a:solidFill>
                  <a:schemeClr val="bg1">
                    <a:lumMod val="50000"/>
                  </a:schemeClr>
                </a:solidFill>
                <a:effectLst>
                  <a:outerShdw dist="12700" dir="5400000" algn="tl" rotWithShape="0">
                    <a:schemeClr val="bg1"/>
                  </a:outerShdw>
                </a:effectLst>
              </a:rPr>
              <a:t>Timeframe: </a:t>
            </a:r>
            <a:r>
              <a:rPr lang="en-US" sz="1200" dirty="0" err="1" smtClean="0">
                <a:solidFill>
                  <a:schemeClr val="bg1">
                    <a:lumMod val="50000"/>
                  </a:schemeClr>
                </a:solidFill>
                <a:effectLst>
                  <a:outerShdw dist="12700" dir="5400000" algn="tl" rotWithShape="0">
                    <a:schemeClr val="bg1"/>
                  </a:outerShdw>
                </a:effectLst>
              </a:rPr>
              <a:t>september</a:t>
            </a:r>
            <a:r>
              <a:rPr lang="en-US" sz="1200" dirty="0" smtClean="0">
                <a:solidFill>
                  <a:schemeClr val="bg1">
                    <a:lumMod val="50000"/>
                  </a:schemeClr>
                </a:solidFill>
                <a:effectLst>
                  <a:outerShdw dist="12700" dir="5400000" algn="tl" rotWithShape="0">
                    <a:schemeClr val="bg1"/>
                  </a:outerShdw>
                </a:effectLst>
              </a:rPr>
              <a:t> 2010</a:t>
            </a:r>
            <a:endParaRPr lang="sr-Latn-CS" sz="1200" dirty="0">
              <a:solidFill>
                <a:schemeClr val="bg1">
                  <a:lumMod val="50000"/>
                </a:schemeClr>
              </a:solidFill>
              <a:effectLst>
                <a:outerShdw dist="12700" dir="5400000" algn="tl" rotWithShape="0">
                  <a:schemeClr val="bg1"/>
                </a:outerShdw>
              </a:effectLst>
            </a:endParaRPr>
          </a:p>
        </p:txBody>
      </p:sp>
      <p:pic>
        <p:nvPicPr>
          <p:cNvPr id="8" name="Picture 7" descr="nextslide.png">
            <a:hlinkClick r:id="" action="ppaction://hlinkshowjump?jump=previousslide"/>
          </p:cNvPr>
          <p:cNvPicPr>
            <a:picLocks noChangeAspect="1"/>
          </p:cNvPicPr>
          <p:nvPr/>
        </p:nvPicPr>
        <p:blipFill>
          <a:blip r:embed="rId7"/>
          <a:stretch>
            <a:fillRect/>
          </a:stretch>
        </p:blipFill>
        <p:spPr>
          <a:xfrm>
            <a:off x="142844" y="3248066"/>
            <a:ext cx="228571" cy="323810"/>
          </a:xfrm>
          <a:prstGeom prst="rect">
            <a:avLst/>
          </a:prstGeom>
        </p:spPr>
      </p:pic>
      <p:pic>
        <p:nvPicPr>
          <p:cNvPr id="7" name="Picture 6" descr="nextslide.png">
            <a:hlinkClick r:id="" action="ppaction://hlinkshowjump?jump=nextslide"/>
          </p:cNvPr>
          <p:cNvPicPr>
            <a:picLocks noChangeAspect="1"/>
          </p:cNvPicPr>
          <p:nvPr/>
        </p:nvPicPr>
        <p:blipFill>
          <a:blip r:embed="rId8"/>
          <a:stretch>
            <a:fillRect/>
          </a:stretch>
        </p:blipFill>
        <p:spPr>
          <a:xfrm>
            <a:off x="8844022" y="3248066"/>
            <a:ext cx="228572" cy="323810"/>
          </a:xfrm>
          <a:prstGeom prst="rect">
            <a:avLst/>
          </a:prstGeom>
        </p:spPr>
      </p:pic>
      <p:sp>
        <p:nvSpPr>
          <p:cNvPr id="10" name="TextBox 9"/>
          <p:cNvSpPr txBox="1"/>
          <p:nvPr/>
        </p:nvSpPr>
        <p:spPr>
          <a:xfrm>
            <a:off x="571472" y="3181649"/>
            <a:ext cx="2643206" cy="461665"/>
          </a:xfrm>
          <a:prstGeom prst="rect">
            <a:avLst/>
          </a:prstGeom>
          <a:noFill/>
        </p:spPr>
        <p:txBody>
          <a:bodyPr wrap="square" rtlCol="0">
            <a:spAutoFit/>
          </a:bodyPr>
          <a:lstStyle/>
          <a:p>
            <a:r>
              <a:rPr lang="en-US" sz="1200" b="1" dirty="0" smtClean="0">
                <a:solidFill>
                  <a:schemeClr val="bg1">
                    <a:lumMod val="50000"/>
                  </a:schemeClr>
                </a:solidFill>
                <a:effectLst>
                  <a:outerShdw dist="12700" dir="5400000" algn="tl" rotWithShape="0">
                    <a:schemeClr val="bg1"/>
                  </a:outerShdw>
                </a:effectLst>
              </a:rPr>
              <a:t>Client: </a:t>
            </a:r>
            <a:r>
              <a:rPr lang="en-US" sz="1200" dirty="0" smtClean="0">
                <a:solidFill>
                  <a:schemeClr val="bg1">
                    <a:lumMod val="50000"/>
                  </a:schemeClr>
                </a:solidFill>
                <a:effectLst>
                  <a:outerShdw dist="12700" dir="5400000" algn="tl" rotWithShape="0">
                    <a:schemeClr val="bg1"/>
                  </a:outerShdw>
                </a:effectLst>
              </a:rPr>
              <a:t>Company Name</a:t>
            </a:r>
          </a:p>
          <a:p>
            <a:r>
              <a:rPr lang="en-US" sz="1200" b="1" dirty="0" smtClean="0">
                <a:solidFill>
                  <a:schemeClr val="bg1">
                    <a:lumMod val="50000"/>
                  </a:schemeClr>
                </a:solidFill>
                <a:effectLst>
                  <a:outerShdw dist="12700" dir="5400000" algn="tl" rotWithShape="0">
                    <a:schemeClr val="bg1"/>
                  </a:outerShdw>
                </a:effectLst>
              </a:rPr>
              <a:t>Timeframe: </a:t>
            </a:r>
            <a:r>
              <a:rPr lang="en-US" sz="1200" dirty="0" err="1" smtClean="0">
                <a:solidFill>
                  <a:schemeClr val="bg1">
                    <a:lumMod val="50000"/>
                  </a:schemeClr>
                </a:solidFill>
                <a:effectLst>
                  <a:outerShdw dist="12700" dir="5400000" algn="tl" rotWithShape="0">
                    <a:schemeClr val="bg1"/>
                  </a:outerShdw>
                </a:effectLst>
              </a:rPr>
              <a:t>september</a:t>
            </a:r>
            <a:r>
              <a:rPr lang="en-US" sz="1200" dirty="0" smtClean="0">
                <a:solidFill>
                  <a:schemeClr val="bg1">
                    <a:lumMod val="50000"/>
                  </a:schemeClr>
                </a:solidFill>
                <a:effectLst>
                  <a:outerShdw dist="12700" dir="5400000" algn="tl" rotWithShape="0">
                    <a:schemeClr val="bg1"/>
                  </a:outerShdw>
                </a:effectLst>
              </a:rPr>
              <a:t> 2010</a:t>
            </a:r>
            <a:endParaRPr lang="sr-Latn-CS" sz="1200" dirty="0">
              <a:solidFill>
                <a:schemeClr val="bg1">
                  <a:lumMod val="50000"/>
                </a:schemeClr>
              </a:solidFill>
              <a:effectLst>
                <a:outerShdw dist="12700" dir="5400000" algn="tl" rotWithShape="0">
                  <a:schemeClr val="bg1"/>
                </a:outerShdw>
              </a:effectLst>
            </a:endParaRPr>
          </a:p>
        </p:txBody>
      </p:sp>
      <p:sp>
        <p:nvSpPr>
          <p:cNvPr id="39" name="TextBox 38"/>
          <p:cNvSpPr txBox="1"/>
          <p:nvPr/>
        </p:nvSpPr>
        <p:spPr>
          <a:xfrm>
            <a:off x="3286116" y="3181649"/>
            <a:ext cx="2643206" cy="461665"/>
          </a:xfrm>
          <a:prstGeom prst="rect">
            <a:avLst/>
          </a:prstGeom>
          <a:noFill/>
        </p:spPr>
        <p:txBody>
          <a:bodyPr wrap="square" rtlCol="0">
            <a:spAutoFit/>
          </a:bodyPr>
          <a:lstStyle/>
          <a:p>
            <a:r>
              <a:rPr lang="en-US" sz="1200" b="1" dirty="0" smtClean="0">
                <a:solidFill>
                  <a:schemeClr val="bg1">
                    <a:lumMod val="50000"/>
                  </a:schemeClr>
                </a:solidFill>
                <a:effectLst>
                  <a:outerShdw dist="12700" dir="5400000" algn="tl" rotWithShape="0">
                    <a:schemeClr val="bg1"/>
                  </a:outerShdw>
                </a:effectLst>
              </a:rPr>
              <a:t>Client: </a:t>
            </a:r>
            <a:r>
              <a:rPr lang="en-US" sz="1200" dirty="0" smtClean="0">
                <a:solidFill>
                  <a:schemeClr val="bg1">
                    <a:lumMod val="50000"/>
                  </a:schemeClr>
                </a:solidFill>
                <a:effectLst>
                  <a:outerShdw dist="12700" dir="5400000" algn="tl" rotWithShape="0">
                    <a:schemeClr val="bg1"/>
                  </a:outerShdw>
                </a:effectLst>
              </a:rPr>
              <a:t>Company Name</a:t>
            </a:r>
          </a:p>
          <a:p>
            <a:r>
              <a:rPr lang="en-US" sz="1200" b="1" dirty="0" smtClean="0">
                <a:solidFill>
                  <a:schemeClr val="bg1">
                    <a:lumMod val="50000"/>
                  </a:schemeClr>
                </a:solidFill>
                <a:effectLst>
                  <a:outerShdw dist="12700" dir="5400000" algn="tl" rotWithShape="0">
                    <a:schemeClr val="bg1"/>
                  </a:outerShdw>
                </a:effectLst>
              </a:rPr>
              <a:t>Timeframe: </a:t>
            </a:r>
            <a:r>
              <a:rPr lang="en-US" sz="1200" dirty="0" err="1" smtClean="0">
                <a:solidFill>
                  <a:schemeClr val="bg1">
                    <a:lumMod val="50000"/>
                  </a:schemeClr>
                </a:solidFill>
                <a:effectLst>
                  <a:outerShdw dist="12700" dir="5400000" algn="tl" rotWithShape="0">
                    <a:schemeClr val="bg1"/>
                  </a:outerShdw>
                </a:effectLst>
              </a:rPr>
              <a:t>september</a:t>
            </a:r>
            <a:r>
              <a:rPr lang="en-US" sz="1200" dirty="0" smtClean="0">
                <a:solidFill>
                  <a:schemeClr val="bg1">
                    <a:lumMod val="50000"/>
                  </a:schemeClr>
                </a:solidFill>
                <a:effectLst>
                  <a:outerShdw dist="12700" dir="5400000" algn="tl" rotWithShape="0">
                    <a:schemeClr val="bg1"/>
                  </a:outerShdw>
                </a:effectLst>
              </a:rPr>
              <a:t> 2010</a:t>
            </a:r>
            <a:endParaRPr lang="sr-Latn-CS" sz="1200" dirty="0">
              <a:solidFill>
                <a:schemeClr val="bg1">
                  <a:lumMod val="50000"/>
                </a:schemeClr>
              </a:solidFill>
              <a:effectLst>
                <a:outerShdw dist="12700" dir="5400000" algn="tl" rotWithShape="0">
                  <a:schemeClr val="bg1"/>
                </a:outerShdw>
              </a:effectLst>
            </a:endParaRPr>
          </a:p>
        </p:txBody>
      </p:sp>
      <p:sp>
        <p:nvSpPr>
          <p:cNvPr id="47" name="TextBox 46"/>
          <p:cNvSpPr txBox="1"/>
          <p:nvPr/>
        </p:nvSpPr>
        <p:spPr>
          <a:xfrm>
            <a:off x="6000760" y="3181649"/>
            <a:ext cx="2643206" cy="461665"/>
          </a:xfrm>
          <a:prstGeom prst="rect">
            <a:avLst/>
          </a:prstGeom>
          <a:noFill/>
        </p:spPr>
        <p:txBody>
          <a:bodyPr wrap="square" rtlCol="0">
            <a:spAutoFit/>
          </a:bodyPr>
          <a:lstStyle/>
          <a:p>
            <a:r>
              <a:rPr lang="en-US" sz="1200" b="1" dirty="0" smtClean="0">
                <a:solidFill>
                  <a:schemeClr val="bg1">
                    <a:lumMod val="50000"/>
                  </a:schemeClr>
                </a:solidFill>
                <a:effectLst>
                  <a:outerShdw dist="12700" dir="5400000" algn="tl" rotWithShape="0">
                    <a:schemeClr val="bg1"/>
                  </a:outerShdw>
                </a:effectLst>
              </a:rPr>
              <a:t>Client: </a:t>
            </a:r>
            <a:r>
              <a:rPr lang="en-US" sz="1200" dirty="0" smtClean="0">
                <a:solidFill>
                  <a:schemeClr val="bg1">
                    <a:lumMod val="50000"/>
                  </a:schemeClr>
                </a:solidFill>
                <a:effectLst>
                  <a:outerShdw dist="12700" dir="5400000" algn="tl" rotWithShape="0">
                    <a:schemeClr val="bg1"/>
                  </a:outerShdw>
                </a:effectLst>
              </a:rPr>
              <a:t>Company Name</a:t>
            </a:r>
          </a:p>
          <a:p>
            <a:r>
              <a:rPr lang="en-US" sz="1200" b="1" dirty="0" smtClean="0">
                <a:solidFill>
                  <a:schemeClr val="bg1">
                    <a:lumMod val="50000"/>
                  </a:schemeClr>
                </a:solidFill>
                <a:effectLst>
                  <a:outerShdw dist="12700" dir="5400000" algn="tl" rotWithShape="0">
                    <a:schemeClr val="bg1"/>
                  </a:outerShdw>
                </a:effectLst>
              </a:rPr>
              <a:t>Timeframe: </a:t>
            </a:r>
            <a:r>
              <a:rPr lang="en-US" sz="1200" dirty="0" err="1" smtClean="0">
                <a:solidFill>
                  <a:schemeClr val="bg1">
                    <a:lumMod val="50000"/>
                  </a:schemeClr>
                </a:solidFill>
                <a:effectLst>
                  <a:outerShdw dist="12700" dir="5400000" algn="tl" rotWithShape="0">
                    <a:schemeClr val="bg1"/>
                  </a:outerShdw>
                </a:effectLst>
              </a:rPr>
              <a:t>september</a:t>
            </a:r>
            <a:r>
              <a:rPr lang="en-US" sz="1200" dirty="0" smtClean="0">
                <a:solidFill>
                  <a:schemeClr val="bg1">
                    <a:lumMod val="50000"/>
                  </a:schemeClr>
                </a:solidFill>
                <a:effectLst>
                  <a:outerShdw dist="12700" dir="5400000" algn="tl" rotWithShape="0">
                    <a:schemeClr val="bg1"/>
                  </a:outerShdw>
                </a:effectLst>
              </a:rPr>
              <a:t> 2010</a:t>
            </a:r>
            <a:endParaRPr lang="sr-Latn-CS" sz="1200" dirty="0">
              <a:solidFill>
                <a:schemeClr val="bg1">
                  <a:lumMod val="50000"/>
                </a:schemeClr>
              </a:solidFill>
              <a:effectLst>
                <a:outerShdw dist="12700" dir="5400000" algn="tl" rotWithShape="0">
                  <a:schemeClr val="bg1"/>
                </a:outerShdw>
              </a:effectLst>
            </a:endParaRPr>
          </a:p>
        </p:txBody>
      </p:sp>
    </p:spTree>
  </p:cSld>
  <p:clrMapOvr>
    <a:masterClrMapping/>
  </p:clrMapOvr>
  <p:transition xmlns:p14="http://schemas.microsoft.com/office/powerpoint/2010/main" spd="slow">
    <p:push/>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sp>
        <p:nvSpPr>
          <p:cNvPr id="5" name="TextBox 4"/>
          <p:cNvSpPr txBox="1"/>
          <p:nvPr/>
        </p:nvSpPr>
        <p:spPr>
          <a:xfrm>
            <a:off x="543195" y="320740"/>
            <a:ext cx="6789038"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err="1" smtClean="0">
                <a:solidFill>
                  <a:srgbClr val="FF8400"/>
                </a:solidFill>
                <a:effectLst>
                  <a:outerShdw dist="12700" dir="5400000" algn="tl" rotWithShape="0">
                    <a:schemeClr val="bg1"/>
                  </a:outerShdw>
                </a:effectLst>
                <a:latin typeface="Sansation" pitchFamily="2" charset="0"/>
              </a:rPr>
              <a:t>Rklsdjf</a:t>
            </a:r>
            <a:r>
              <a:rPr lang="en-US" sz="6600" b="1" spc="-400" dirty="0" smtClean="0">
                <a:solidFill>
                  <a:srgbClr val="FF8400"/>
                </a:solidFill>
                <a:effectLst>
                  <a:outerShdw dist="12700" dir="5400000" algn="tl" rotWithShape="0">
                    <a:schemeClr val="bg1"/>
                  </a:outerShdw>
                </a:effectLst>
                <a:latin typeface="Sansation" pitchFamily="2" charset="0"/>
              </a:rPr>
              <a:t> </a:t>
            </a:r>
            <a:r>
              <a:rPr lang="en-US" sz="6600" b="1" spc="-400" dirty="0" err="1" smtClean="0">
                <a:solidFill>
                  <a:srgbClr val="FF8400"/>
                </a:solidFill>
                <a:effectLst>
                  <a:outerShdw dist="12700" dir="5400000" algn="tl" rotWithShape="0">
                    <a:schemeClr val="bg1"/>
                  </a:outerShdw>
                </a:effectLst>
                <a:latin typeface="Sansation" pitchFamily="2" charset="0"/>
              </a:rPr>
              <a:t>Cksladjflsk</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743349" y="1062335"/>
            <a:ext cx="2549496"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err="1" smtClean="0">
                <a:solidFill>
                  <a:schemeClr val="tx1">
                    <a:lumMod val="75000"/>
                    <a:lumOff val="25000"/>
                  </a:schemeClr>
                </a:solidFill>
                <a:latin typeface="Sansation" pitchFamily="2" charset="0"/>
              </a:rPr>
              <a:t>lkjsdalkfjsaldkfjd</a:t>
            </a:r>
            <a:endParaRPr lang="sr-Latn-CS" sz="2400" b="1" spc="-50" dirty="0">
              <a:solidFill>
                <a:schemeClr val="tx1">
                  <a:lumMod val="75000"/>
                  <a:lumOff val="25000"/>
                </a:schemeClr>
              </a:solidFill>
            </a:endParaRPr>
          </a:p>
        </p:txBody>
      </p:sp>
      <p:pic>
        <p:nvPicPr>
          <p:cNvPr id="9" name="Picture 8" descr="logo.png"/>
          <p:cNvPicPr>
            <a:picLocks noChangeAspect="1"/>
          </p:cNvPicPr>
          <p:nvPr/>
        </p:nvPicPr>
        <p:blipFill>
          <a:blip r:embed="rId4" cstate="print"/>
          <a:stretch>
            <a:fillRect/>
          </a:stretch>
        </p:blipFill>
        <p:spPr>
          <a:xfrm>
            <a:off x="714348" y="5929330"/>
            <a:ext cx="541968" cy="474921"/>
          </a:xfrm>
          <a:prstGeom prst="rect">
            <a:avLst/>
          </a:prstGeom>
        </p:spPr>
      </p:pic>
      <p:pic>
        <p:nvPicPr>
          <p:cNvPr id="13" name="Picture 12" descr="bottom-shadow.png"/>
          <p:cNvPicPr>
            <a:picLocks noChangeAspect="1"/>
          </p:cNvPicPr>
          <p:nvPr/>
        </p:nvPicPr>
        <p:blipFill>
          <a:blip r:embed="rId5"/>
          <a:stretch>
            <a:fillRect/>
          </a:stretch>
        </p:blipFill>
        <p:spPr>
          <a:xfrm>
            <a:off x="0" y="5572140"/>
            <a:ext cx="9144000" cy="339328"/>
          </a:xfrm>
          <a:prstGeom prst="rect">
            <a:avLst/>
          </a:prstGeom>
        </p:spPr>
      </p:pic>
      <p:sp>
        <p:nvSpPr>
          <p:cNvPr id="14" name="TextBox 13"/>
          <p:cNvSpPr txBox="1"/>
          <p:nvPr/>
        </p:nvSpPr>
        <p:spPr>
          <a:xfrm>
            <a:off x="1228788" y="5885281"/>
            <a:ext cx="5089855" cy="584775"/>
          </a:xfrm>
          <a:prstGeom prst="rect">
            <a:avLst/>
          </a:prstGeom>
          <a:noFill/>
          <a:effectLst/>
          <a:sp3d extrusionH="76200">
            <a:bevelB w="152400" h="50800" prst="softRound"/>
            <a:extrusionClr>
              <a:schemeClr val="tx1"/>
            </a:extrusionClr>
          </a:sp3d>
        </p:spPr>
        <p:txBody>
          <a:bodyPr wrap="none" rtlCol="0">
            <a:spAutoFit/>
          </a:bodyPr>
          <a:lstStyle/>
          <a:p>
            <a:r>
              <a:rPr lang="en-US" sz="1200" b="1" dirty="0" smtClean="0">
                <a:solidFill>
                  <a:schemeClr val="tx1">
                    <a:lumMod val="65000"/>
                    <a:lumOff val="35000"/>
                  </a:schemeClr>
                </a:solidFill>
                <a:latin typeface="Sansation" pitchFamily="2" charset="0"/>
              </a:rPr>
              <a:t>Company Name</a:t>
            </a:r>
          </a:p>
          <a:p>
            <a:r>
              <a:rPr lang="en-US" sz="1000" dirty="0" smtClean="0">
                <a:solidFill>
                  <a:schemeClr val="bg1"/>
                </a:solidFill>
                <a:latin typeface="Sansation" pitchFamily="2" charset="0"/>
              </a:rPr>
              <a:t>Street No 1, ZIPCODE City, Country • phone: +000 0 000 000 • fax: +000 0 000 000</a:t>
            </a:r>
          </a:p>
          <a:p>
            <a:r>
              <a:rPr lang="en-US" sz="1000" dirty="0" smtClean="0">
                <a:solidFill>
                  <a:schemeClr val="bg1"/>
                </a:solidFill>
                <a:latin typeface="Sansation" pitchFamily="2" charset="0"/>
              </a:rPr>
              <a:t>office@companywebsite.com • www.companywebsite.com</a:t>
            </a:r>
            <a:endParaRPr lang="sr-Latn-CS" sz="1000" dirty="0">
              <a:solidFill>
                <a:schemeClr val="bg1"/>
              </a:solidFill>
            </a:endParaRPr>
          </a:p>
        </p:txBody>
      </p:sp>
      <p:pic>
        <p:nvPicPr>
          <p:cNvPr id="8" name="Picture 7" descr="nextslide.png">
            <a:hlinkClick r:id="" action="ppaction://hlinkshowjump?jump=previousslide"/>
          </p:cNvPr>
          <p:cNvPicPr>
            <a:picLocks noChangeAspect="1"/>
          </p:cNvPicPr>
          <p:nvPr/>
        </p:nvPicPr>
        <p:blipFill>
          <a:blip r:embed="rId6"/>
          <a:stretch>
            <a:fillRect/>
          </a:stretch>
        </p:blipFill>
        <p:spPr>
          <a:xfrm>
            <a:off x="142844" y="3248066"/>
            <a:ext cx="228571" cy="323810"/>
          </a:xfrm>
          <a:prstGeom prst="rect">
            <a:avLst/>
          </a:prstGeom>
        </p:spPr>
      </p:pic>
      <p:pic>
        <p:nvPicPr>
          <p:cNvPr id="7" name="Picture 6" descr="nextslide.png">
            <a:hlinkClick r:id="" action="ppaction://hlinkshowjump?jump=nextslide"/>
          </p:cNvPr>
          <p:cNvPicPr>
            <a:picLocks noChangeAspect="1"/>
          </p:cNvPicPr>
          <p:nvPr/>
        </p:nvPicPr>
        <p:blipFill>
          <a:blip r:embed="rId7"/>
          <a:stretch>
            <a:fillRect/>
          </a:stretch>
        </p:blipFill>
        <p:spPr>
          <a:xfrm>
            <a:off x="8844022" y="3248066"/>
            <a:ext cx="228572" cy="323810"/>
          </a:xfrm>
          <a:prstGeom prst="rect">
            <a:avLst/>
          </a:prstGeom>
        </p:spPr>
      </p:pic>
    </p:spTree>
  </p:cSld>
  <p:clrMapOvr>
    <a:masterClrMapping/>
  </p:clrMapOvr>
  <p:transition xmlns:p14="http://schemas.microsoft.com/office/powerpoint/2010/main" spd="slow">
    <p:push/>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sp>
        <p:nvSpPr>
          <p:cNvPr id="5" name="TextBox 4"/>
          <p:cNvSpPr txBox="1"/>
          <p:nvPr/>
        </p:nvSpPr>
        <p:spPr>
          <a:xfrm>
            <a:off x="762000" y="2362200"/>
            <a:ext cx="7723588" cy="1200329"/>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pPr algn="ctr"/>
            <a:r>
              <a:rPr lang="en-US" sz="7200" b="1" spc="-400" dirty="0" smtClean="0">
                <a:solidFill>
                  <a:srgbClr val="FF8400"/>
                </a:solidFill>
                <a:effectLst>
                  <a:outerShdw dist="12700" dir="2700000" algn="tl" rotWithShape="0">
                    <a:schemeClr val="bg1"/>
                  </a:outerShdw>
                </a:effectLst>
                <a:latin typeface="Sansation" pitchFamily="2" charset="0"/>
              </a:rPr>
              <a:t>Thanks for watching</a:t>
            </a:r>
            <a:endParaRPr lang="sr-Latn-CS" sz="7200" b="1" spc="-400" dirty="0">
              <a:solidFill>
                <a:srgbClr val="FF8400"/>
              </a:solidFill>
              <a:effectLst>
                <a:outerShdw dist="12700" dir="2700000" algn="tl" rotWithShape="0">
                  <a:schemeClr val="bg1"/>
                </a:outerShdw>
              </a:effectLst>
            </a:endParaRPr>
          </a:p>
        </p:txBody>
      </p:sp>
      <p:sp>
        <p:nvSpPr>
          <p:cNvPr id="6" name="TextBox 5"/>
          <p:cNvSpPr txBox="1"/>
          <p:nvPr/>
        </p:nvSpPr>
        <p:spPr>
          <a:xfrm>
            <a:off x="3581400" y="3352800"/>
            <a:ext cx="2287693" cy="446276"/>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pPr algn="ctr"/>
            <a:r>
              <a:rPr lang="en-US" sz="2300" spc="-100" dirty="0" smtClean="0">
                <a:solidFill>
                  <a:schemeClr val="tx1">
                    <a:lumMod val="75000"/>
                    <a:lumOff val="25000"/>
                  </a:schemeClr>
                </a:solidFill>
                <a:latin typeface="Sansation" pitchFamily="2" charset="0"/>
              </a:rPr>
              <a:t>you may eat now.</a:t>
            </a:r>
            <a:endParaRPr lang="sr-Latn-CS" sz="2300" spc="-100" dirty="0">
              <a:solidFill>
                <a:schemeClr val="tx1">
                  <a:lumMod val="75000"/>
                  <a:lumOff val="25000"/>
                </a:schemeClr>
              </a:solidFill>
            </a:endParaRPr>
          </a:p>
        </p:txBody>
      </p:sp>
      <p:pic>
        <p:nvPicPr>
          <p:cNvPr id="8" name="Picture 7" descr="nextslide.png">
            <a:hlinkClick r:id="" action="ppaction://hlinkshowjump?jump=previousslide"/>
          </p:cNvPr>
          <p:cNvPicPr>
            <a:picLocks noChangeAspect="1"/>
          </p:cNvPicPr>
          <p:nvPr/>
        </p:nvPicPr>
        <p:blipFill>
          <a:blip r:embed="rId4"/>
          <a:stretch>
            <a:fillRect/>
          </a:stretch>
        </p:blipFill>
        <p:spPr>
          <a:xfrm>
            <a:off x="142844" y="3248066"/>
            <a:ext cx="228571" cy="323810"/>
          </a:xfrm>
          <a:prstGeom prst="rect">
            <a:avLst/>
          </a:prstGeom>
        </p:spPr>
      </p:pic>
    </p:spTree>
  </p:cSld>
  <p:clrMapOvr>
    <a:masterClrMapping/>
  </p:clrMapOvr>
  <p:transition xmlns:p14="http://schemas.microsoft.com/office/powerpoint/2010/main" spd="slow">
    <p:push/>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pic>
        <p:nvPicPr>
          <p:cNvPr id="56" name="Picture 55" descr="imageplaceholder-shadow.png"/>
          <p:cNvPicPr>
            <a:picLocks noChangeAspect="1"/>
          </p:cNvPicPr>
          <p:nvPr/>
        </p:nvPicPr>
        <p:blipFill>
          <a:blip r:embed="rId4">
            <a:lum bright="25000"/>
          </a:blip>
          <a:stretch>
            <a:fillRect/>
          </a:stretch>
        </p:blipFill>
        <p:spPr>
          <a:xfrm>
            <a:off x="2514600" y="914400"/>
            <a:ext cx="3810000" cy="6553200"/>
          </a:xfrm>
          <a:prstGeom prst="rect">
            <a:avLst/>
          </a:prstGeom>
        </p:spPr>
      </p:pic>
      <p:pic>
        <p:nvPicPr>
          <p:cNvPr id="57" name="Picture 56" descr="imageplaceholder-shadow.png"/>
          <p:cNvPicPr>
            <a:picLocks noChangeAspect="1"/>
          </p:cNvPicPr>
          <p:nvPr/>
        </p:nvPicPr>
        <p:blipFill>
          <a:blip r:embed="rId4">
            <a:lum bright="25000"/>
          </a:blip>
          <a:stretch>
            <a:fillRect/>
          </a:stretch>
        </p:blipFill>
        <p:spPr>
          <a:xfrm>
            <a:off x="4267200" y="1219200"/>
            <a:ext cx="5943600" cy="6553200"/>
          </a:xfrm>
          <a:prstGeom prst="rect">
            <a:avLst/>
          </a:prstGeom>
        </p:spPr>
      </p:pic>
      <p:sp>
        <p:nvSpPr>
          <p:cNvPr id="5" name="TextBox 4"/>
          <p:cNvSpPr txBox="1"/>
          <p:nvPr/>
        </p:nvSpPr>
        <p:spPr>
          <a:xfrm>
            <a:off x="543195" y="320740"/>
            <a:ext cx="3583032"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err="1" smtClean="0">
                <a:solidFill>
                  <a:srgbClr val="FF8400"/>
                </a:solidFill>
                <a:effectLst>
                  <a:outerShdw dist="12700" dir="5400000" algn="tl" rotWithShape="0">
                    <a:schemeClr val="bg1"/>
                  </a:outerShdw>
                </a:effectLst>
                <a:latin typeface="Sansation" pitchFamily="2" charset="0"/>
              </a:rPr>
              <a:t>AppStadt</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731213" y="1138535"/>
            <a:ext cx="3612187"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The Global Design Team  </a:t>
            </a:r>
            <a:endParaRPr lang="sr-Latn-CS" sz="2400" b="1" spc="-50" dirty="0">
              <a:solidFill>
                <a:schemeClr val="tx1">
                  <a:lumMod val="75000"/>
                  <a:lumOff val="25000"/>
                </a:schemeClr>
              </a:solidFill>
            </a:endParaRPr>
          </a:p>
        </p:txBody>
      </p:sp>
      <p:pic>
        <p:nvPicPr>
          <p:cNvPr id="15" name="Picture 14" descr="imageplaceholder-shadow.png"/>
          <p:cNvPicPr>
            <a:picLocks noChangeAspect="1"/>
          </p:cNvPicPr>
          <p:nvPr/>
        </p:nvPicPr>
        <p:blipFill>
          <a:blip r:embed="rId4">
            <a:lum bright="25000"/>
          </a:blip>
          <a:stretch>
            <a:fillRect/>
          </a:stretch>
        </p:blipFill>
        <p:spPr>
          <a:xfrm>
            <a:off x="0" y="838200"/>
            <a:ext cx="4114800" cy="6553200"/>
          </a:xfrm>
          <a:prstGeom prst="rect">
            <a:avLst/>
          </a:prstGeom>
        </p:spPr>
      </p:pic>
      <p:pic>
        <p:nvPicPr>
          <p:cNvPr id="26" name="Picture 25" descr="imageplaceholder-shadow.png"/>
          <p:cNvPicPr>
            <a:picLocks noChangeAspect="1"/>
          </p:cNvPicPr>
          <p:nvPr/>
        </p:nvPicPr>
        <p:blipFill>
          <a:blip r:embed="rId4">
            <a:lum bright="25000"/>
          </a:blip>
          <a:stretch>
            <a:fillRect/>
          </a:stretch>
        </p:blipFill>
        <p:spPr>
          <a:xfrm>
            <a:off x="1571604" y="1571612"/>
            <a:ext cx="6000792" cy="2214578"/>
          </a:xfrm>
          <a:prstGeom prst="rect">
            <a:avLst/>
          </a:prstGeom>
        </p:spPr>
      </p:pic>
      <p:pic>
        <p:nvPicPr>
          <p:cNvPr id="30" name="Picture 29" descr="imageplaceholder-shadow.png"/>
          <p:cNvPicPr>
            <a:picLocks noChangeAspect="1"/>
          </p:cNvPicPr>
          <p:nvPr/>
        </p:nvPicPr>
        <p:blipFill>
          <a:blip r:embed="rId4">
            <a:lum bright="25000"/>
          </a:blip>
          <a:stretch>
            <a:fillRect/>
          </a:stretch>
        </p:blipFill>
        <p:spPr>
          <a:xfrm>
            <a:off x="4267200" y="1524000"/>
            <a:ext cx="6000792" cy="2214578"/>
          </a:xfrm>
          <a:prstGeom prst="rect">
            <a:avLst/>
          </a:prstGeom>
        </p:spPr>
      </p:pic>
      <p:sp>
        <p:nvSpPr>
          <p:cNvPr id="11" name="Rectangle 10"/>
          <p:cNvSpPr/>
          <p:nvPr/>
        </p:nvSpPr>
        <p:spPr>
          <a:xfrm>
            <a:off x="414310" y="1828800"/>
            <a:ext cx="2571768" cy="1671638"/>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10" name="TextBox 9"/>
          <p:cNvSpPr txBox="1"/>
          <p:nvPr/>
        </p:nvSpPr>
        <p:spPr>
          <a:xfrm>
            <a:off x="76200" y="4071942"/>
            <a:ext cx="2857528" cy="1538883"/>
          </a:xfrm>
          <a:prstGeom prst="rect">
            <a:avLst/>
          </a:prstGeom>
          <a:noFill/>
        </p:spPr>
        <p:txBody>
          <a:bodyPr wrap="square" rtlCol="0">
            <a:spAutoFit/>
          </a:bodyPr>
          <a:lstStyle/>
          <a:p>
            <a:pPr algn="ctr">
              <a:spcAft>
                <a:spcPts val="1200"/>
              </a:spcAft>
            </a:pPr>
            <a:r>
              <a:rPr lang="sr-Latn-CS" sz="1600" dirty="0" smtClean="0">
                <a:solidFill>
                  <a:srgbClr val="262626"/>
                </a:solidFill>
              </a:rPr>
              <a:t>Cougar</a:t>
            </a:r>
            <a:r>
              <a:rPr lang="sr-Latn-CS" sz="1600" dirty="0" smtClean="0">
                <a:solidFill>
                  <a:schemeClr val="bg1">
                    <a:lumMod val="50000"/>
                  </a:schemeClr>
                </a:solidFill>
                <a:effectLst>
                  <a:outerShdw dist="12700" dir="5400000" algn="tl" rotWithShape="0">
                    <a:schemeClr val="bg1"/>
                  </a:outerShdw>
                </a:effectLst>
              </a:rPr>
              <a:t> </a:t>
            </a:r>
            <a:r>
              <a:rPr lang="sr-Latn-CS" sz="1600" dirty="0" smtClean="0">
                <a:solidFill>
                  <a:schemeClr val="bg1"/>
                </a:solidFill>
              </a:rPr>
              <a:t>Product Design</a:t>
            </a:r>
          </a:p>
          <a:p>
            <a:pPr algn="ctr">
              <a:spcAft>
                <a:spcPts val="1200"/>
              </a:spcAft>
            </a:pPr>
            <a:r>
              <a:rPr lang="sr-Latn-CS" sz="1600" dirty="0" smtClean="0">
                <a:solidFill>
                  <a:srgbClr val="262626"/>
                </a:solidFill>
              </a:rPr>
              <a:t>Karan</a:t>
            </a:r>
            <a:r>
              <a:rPr lang="sr-Latn-CS" sz="1600" dirty="0" smtClean="0">
                <a:solidFill>
                  <a:srgbClr val="262626"/>
                </a:solidFill>
                <a:effectLst>
                  <a:outerShdw dist="12700" dir="5400000" algn="tl" rotWithShape="0">
                    <a:schemeClr val="bg1"/>
                  </a:outerShdw>
                </a:effectLst>
              </a:rPr>
              <a:t> </a:t>
            </a:r>
            <a:r>
              <a:rPr lang="sr-Latn-CS" sz="1600" dirty="0" smtClean="0">
                <a:solidFill>
                  <a:schemeClr val="bg1">
                    <a:lumMod val="50000"/>
                  </a:schemeClr>
                </a:solidFill>
                <a:effectLst>
                  <a:outerShdw dist="12700" dir="5400000" algn="tl" rotWithShape="0">
                    <a:schemeClr val="bg1"/>
                  </a:outerShdw>
                </a:effectLst>
              </a:rPr>
              <a:t> </a:t>
            </a:r>
            <a:r>
              <a:rPr lang="sr-Latn-CS" sz="1600" dirty="0" smtClean="0">
                <a:solidFill>
                  <a:srgbClr val="FFFFFF"/>
                </a:solidFill>
              </a:rPr>
              <a:t>Computer Science</a:t>
            </a:r>
          </a:p>
          <a:p>
            <a:pPr algn="ctr">
              <a:spcAft>
                <a:spcPts val="1200"/>
              </a:spcAft>
            </a:pPr>
            <a:r>
              <a:rPr lang="sr-Latn-CS" sz="1600" dirty="0" smtClean="0">
                <a:solidFill>
                  <a:srgbClr val="262626"/>
                </a:solidFill>
              </a:rPr>
              <a:t>Tao</a:t>
            </a:r>
            <a:r>
              <a:rPr lang="sr-Latn-CS" sz="1600" dirty="0" smtClean="0">
                <a:solidFill>
                  <a:schemeClr val="bg1">
                    <a:lumMod val="50000"/>
                  </a:schemeClr>
                </a:solidFill>
                <a:effectLst>
                  <a:outerShdw dist="12700" dir="5400000" algn="tl" rotWithShape="0">
                    <a:schemeClr val="bg1"/>
                  </a:outerShdw>
                </a:effectLst>
              </a:rPr>
              <a:t> </a:t>
            </a:r>
            <a:r>
              <a:rPr lang="sr-Latn-CS" sz="1600" dirty="0" smtClean="0">
                <a:solidFill>
                  <a:srgbClr val="FFFFFF"/>
                </a:solidFill>
              </a:rPr>
              <a:t>Mechanical Engineering</a:t>
            </a:r>
          </a:p>
          <a:p>
            <a:pPr algn="ctr">
              <a:spcAft>
                <a:spcPts val="1200"/>
              </a:spcAft>
            </a:pPr>
            <a:r>
              <a:rPr lang="sr-Latn-CS" sz="1600" dirty="0" smtClean="0">
                <a:solidFill>
                  <a:srgbClr val="262626"/>
                </a:solidFill>
              </a:rPr>
              <a:t>Amit</a:t>
            </a:r>
            <a:r>
              <a:rPr lang="sr-Latn-CS" sz="1600" dirty="0" smtClean="0">
                <a:solidFill>
                  <a:srgbClr val="595959"/>
                </a:solidFill>
              </a:rPr>
              <a:t> </a:t>
            </a:r>
            <a:r>
              <a:rPr lang="sr-Latn-CS" sz="1600" dirty="0" smtClean="0">
                <a:solidFill>
                  <a:srgbClr val="FFFFFF"/>
                </a:solidFill>
              </a:rPr>
              <a:t>Electrical Engineering</a:t>
            </a:r>
            <a:endParaRPr lang="sr-Latn-CS" sz="1600" dirty="0">
              <a:solidFill>
                <a:srgbClr val="FFFFFF"/>
              </a:solidFill>
            </a:endParaRPr>
          </a:p>
        </p:txBody>
      </p:sp>
      <p:sp>
        <p:nvSpPr>
          <p:cNvPr id="19" name="TextBox 18"/>
          <p:cNvSpPr txBox="1"/>
          <p:nvPr/>
        </p:nvSpPr>
        <p:spPr>
          <a:xfrm>
            <a:off x="762000" y="3657600"/>
            <a:ext cx="1398590"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Stanford</a:t>
            </a:r>
            <a:endParaRPr lang="sr-Latn-CS" sz="2400" b="1" spc="-50" dirty="0">
              <a:solidFill>
                <a:schemeClr val="tx1">
                  <a:lumMod val="75000"/>
                  <a:lumOff val="25000"/>
                </a:schemeClr>
              </a:solidFill>
            </a:endParaRPr>
          </a:p>
        </p:txBody>
      </p:sp>
      <p:sp>
        <p:nvSpPr>
          <p:cNvPr id="27" name="Rectangle 26"/>
          <p:cNvSpPr/>
          <p:nvPr/>
        </p:nvSpPr>
        <p:spPr>
          <a:xfrm>
            <a:off x="3219432" y="1828800"/>
            <a:ext cx="2571768" cy="1671638"/>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28" name="TextBox 27"/>
          <p:cNvSpPr txBox="1"/>
          <p:nvPr/>
        </p:nvSpPr>
        <p:spPr>
          <a:xfrm>
            <a:off x="2971800" y="4114800"/>
            <a:ext cx="3124200" cy="1538883"/>
          </a:xfrm>
          <a:prstGeom prst="rect">
            <a:avLst/>
          </a:prstGeom>
          <a:noFill/>
        </p:spPr>
        <p:txBody>
          <a:bodyPr wrap="square" rtlCol="0">
            <a:spAutoFit/>
          </a:bodyPr>
          <a:lstStyle/>
          <a:p>
            <a:pPr algn="ctr">
              <a:spcAft>
                <a:spcPts val="1200"/>
              </a:spcAft>
            </a:pPr>
            <a:r>
              <a:rPr lang="sr-Latn-CS" sz="1600" dirty="0" smtClean="0">
                <a:solidFill>
                  <a:schemeClr val="tx1">
                    <a:lumMod val="85000"/>
                    <a:lumOff val="15000"/>
                  </a:schemeClr>
                </a:solidFill>
              </a:rPr>
              <a:t>Peter </a:t>
            </a:r>
            <a:r>
              <a:rPr lang="sr-Latn-CS" sz="1600" dirty="0" smtClean="0">
                <a:solidFill>
                  <a:schemeClr val="bg1">
                    <a:lumMod val="50000"/>
                  </a:schemeClr>
                </a:solidFill>
                <a:effectLst>
                  <a:outerShdw dist="12700" dir="5400000" algn="tl" rotWithShape="0">
                    <a:schemeClr val="bg1"/>
                  </a:outerShdw>
                </a:effectLst>
              </a:rPr>
              <a:t> </a:t>
            </a:r>
            <a:r>
              <a:rPr lang="sr-Latn-CS" sz="1600" dirty="0" smtClean="0">
                <a:solidFill>
                  <a:srgbClr val="FFFFFF"/>
                </a:solidFill>
              </a:rPr>
              <a:t>Civil Engineering</a:t>
            </a:r>
          </a:p>
          <a:p>
            <a:pPr algn="ctr">
              <a:spcAft>
                <a:spcPts val="1200"/>
              </a:spcAft>
            </a:pPr>
            <a:r>
              <a:rPr lang="sr-Latn-CS" sz="1600" dirty="0" smtClean="0">
                <a:solidFill>
                  <a:srgbClr val="262626"/>
                </a:solidFill>
              </a:rPr>
              <a:t>Eimear</a:t>
            </a:r>
            <a:r>
              <a:rPr lang="sr-Latn-CS" sz="1600" dirty="0" smtClean="0">
                <a:solidFill>
                  <a:srgbClr val="262626"/>
                </a:solidFill>
                <a:effectLst>
                  <a:outerShdw dist="12700" dir="5400000" algn="tl" rotWithShape="0">
                    <a:schemeClr val="bg1"/>
                  </a:outerShdw>
                </a:effectLst>
              </a:rPr>
              <a:t> </a:t>
            </a:r>
            <a:r>
              <a:rPr lang="sr-Latn-CS" sz="1600" dirty="0" smtClean="0">
                <a:solidFill>
                  <a:srgbClr val="FFFFFF"/>
                </a:solidFill>
              </a:rPr>
              <a:t>Mechanical Engineering</a:t>
            </a:r>
          </a:p>
          <a:p>
            <a:pPr algn="ctr">
              <a:spcAft>
                <a:spcPts val="1200"/>
              </a:spcAft>
            </a:pPr>
            <a:r>
              <a:rPr lang="sr-Latn-CS" sz="1600" dirty="0" smtClean="0">
                <a:solidFill>
                  <a:srgbClr val="262626"/>
                </a:solidFill>
              </a:rPr>
              <a:t>Mark</a:t>
            </a:r>
            <a:r>
              <a:rPr lang="sr-Latn-CS" sz="1600" dirty="0" smtClean="0">
                <a:solidFill>
                  <a:schemeClr val="bg1">
                    <a:lumMod val="50000"/>
                  </a:schemeClr>
                </a:solidFill>
                <a:effectLst>
                  <a:outerShdw dist="12700" dir="5400000" algn="tl" rotWithShape="0">
                    <a:schemeClr val="bg1"/>
                  </a:outerShdw>
                </a:effectLst>
              </a:rPr>
              <a:t> </a:t>
            </a:r>
            <a:r>
              <a:rPr lang="sr-Latn-CS" sz="1600" dirty="0" smtClean="0">
                <a:solidFill>
                  <a:srgbClr val="FFFFFF"/>
                </a:solidFill>
              </a:rPr>
              <a:t>Mechanical Engineering</a:t>
            </a:r>
          </a:p>
          <a:p>
            <a:pPr algn="ctr">
              <a:spcAft>
                <a:spcPts val="1200"/>
              </a:spcAft>
            </a:pPr>
            <a:r>
              <a:rPr lang="sr-Latn-CS" sz="1600" dirty="0" smtClean="0">
                <a:solidFill>
                  <a:srgbClr val="262626"/>
                </a:solidFill>
              </a:rPr>
              <a:t>Ray</a:t>
            </a:r>
            <a:r>
              <a:rPr lang="sr-Latn-CS" sz="1600" dirty="0" smtClean="0">
                <a:solidFill>
                  <a:schemeClr val="bg1">
                    <a:lumMod val="50000"/>
                  </a:schemeClr>
                </a:solidFill>
                <a:effectLst>
                  <a:outerShdw dist="12700" dir="5400000" algn="tl" rotWithShape="0">
                    <a:schemeClr val="bg1"/>
                  </a:outerShdw>
                </a:effectLst>
              </a:rPr>
              <a:t> </a:t>
            </a:r>
            <a:r>
              <a:rPr lang="sr-Latn-CS" sz="1600" dirty="0" smtClean="0">
                <a:solidFill>
                  <a:srgbClr val="FFFFFF"/>
                </a:solidFill>
              </a:rPr>
              <a:t>Computer Science</a:t>
            </a:r>
            <a:endParaRPr lang="sr-Latn-CS" sz="1600" dirty="0">
              <a:solidFill>
                <a:srgbClr val="FFFFFF"/>
              </a:solidFill>
            </a:endParaRPr>
          </a:p>
        </p:txBody>
      </p:sp>
      <p:sp>
        <p:nvSpPr>
          <p:cNvPr id="29" name="TextBox 28"/>
          <p:cNvSpPr txBox="1"/>
          <p:nvPr/>
        </p:nvSpPr>
        <p:spPr>
          <a:xfrm>
            <a:off x="4023052" y="3643314"/>
            <a:ext cx="1082348"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Trinity</a:t>
            </a:r>
            <a:endParaRPr lang="sr-Latn-CS" sz="2400" b="1" spc="-50" dirty="0">
              <a:solidFill>
                <a:schemeClr val="tx1">
                  <a:lumMod val="75000"/>
                  <a:lumOff val="25000"/>
                </a:schemeClr>
              </a:solidFill>
            </a:endParaRPr>
          </a:p>
        </p:txBody>
      </p:sp>
      <p:sp>
        <p:nvSpPr>
          <p:cNvPr id="31" name="Rectangle 30"/>
          <p:cNvSpPr/>
          <p:nvPr/>
        </p:nvSpPr>
        <p:spPr>
          <a:xfrm>
            <a:off x="6115032" y="1828800"/>
            <a:ext cx="2571768" cy="1671638"/>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sr-Latn-CS" dirty="0" smtClean="0"/>
              <a:t> </a:t>
            </a:r>
            <a:endParaRPr lang="sr-Latn-CS" dirty="0"/>
          </a:p>
        </p:txBody>
      </p:sp>
      <p:sp>
        <p:nvSpPr>
          <p:cNvPr id="32" name="TextBox 31"/>
          <p:cNvSpPr txBox="1"/>
          <p:nvPr/>
        </p:nvSpPr>
        <p:spPr>
          <a:xfrm>
            <a:off x="5638800" y="4071942"/>
            <a:ext cx="3352800" cy="1538883"/>
          </a:xfrm>
          <a:prstGeom prst="rect">
            <a:avLst/>
          </a:prstGeom>
          <a:noFill/>
        </p:spPr>
        <p:txBody>
          <a:bodyPr wrap="square" rtlCol="0">
            <a:spAutoFit/>
          </a:bodyPr>
          <a:lstStyle/>
          <a:p>
            <a:pPr algn="ctr">
              <a:spcAft>
                <a:spcPts val="1200"/>
              </a:spcAft>
            </a:pPr>
            <a:r>
              <a:rPr lang="sr-Latn-CS" sz="1600" dirty="0" smtClean="0">
                <a:solidFill>
                  <a:schemeClr val="tx1">
                    <a:lumMod val="95000"/>
                    <a:lumOff val="5000"/>
                  </a:schemeClr>
                </a:solidFill>
              </a:rPr>
              <a:t>Adam Thier </a:t>
            </a:r>
            <a:r>
              <a:rPr lang="sr-Latn-CS" sz="1600" dirty="0" smtClean="0">
                <a:solidFill>
                  <a:srgbClr val="FFFFFF"/>
                </a:solidFill>
              </a:rPr>
              <a:t>Senior VP</a:t>
            </a:r>
          </a:p>
          <a:p>
            <a:pPr algn="ctr">
              <a:spcAft>
                <a:spcPts val="1200"/>
              </a:spcAft>
            </a:pPr>
            <a:r>
              <a:rPr lang="sr-Latn-CS" sz="1600" dirty="0" smtClean="0">
                <a:solidFill>
                  <a:srgbClr val="FFFFFF"/>
                </a:solidFill>
              </a:rPr>
              <a:t>Frontline Applications</a:t>
            </a:r>
          </a:p>
          <a:p>
            <a:pPr algn="ctr">
              <a:spcAft>
                <a:spcPts val="1200"/>
              </a:spcAft>
            </a:pPr>
            <a:r>
              <a:rPr lang="sr-Latn-CS" sz="1600" dirty="0" smtClean="0">
                <a:solidFill>
                  <a:srgbClr val="262626"/>
                </a:solidFill>
              </a:rPr>
              <a:t>Philipp Skogstad </a:t>
            </a:r>
            <a:r>
              <a:rPr lang="sr-Latn-CS" sz="1600" dirty="0" smtClean="0">
                <a:solidFill>
                  <a:srgbClr val="FFFFFF"/>
                </a:solidFill>
              </a:rPr>
              <a:t>Leader of</a:t>
            </a:r>
            <a:endParaRPr lang="sr-Latn-CS" sz="1600" dirty="0" smtClean="0">
              <a:solidFill>
                <a:srgbClr val="262626"/>
              </a:solidFill>
            </a:endParaRPr>
          </a:p>
          <a:p>
            <a:pPr algn="ctr">
              <a:spcAft>
                <a:spcPts val="1200"/>
              </a:spcAft>
            </a:pPr>
            <a:r>
              <a:rPr lang="sr-Latn-CS" sz="1600" dirty="0" smtClean="0">
                <a:solidFill>
                  <a:srgbClr val="FFFFFF"/>
                </a:solidFill>
              </a:rPr>
              <a:t>UX Design &amp; Innovation Culture</a:t>
            </a:r>
          </a:p>
        </p:txBody>
      </p:sp>
      <p:sp>
        <p:nvSpPr>
          <p:cNvPr id="33" name="TextBox 32"/>
          <p:cNvSpPr txBox="1"/>
          <p:nvPr/>
        </p:nvSpPr>
        <p:spPr>
          <a:xfrm>
            <a:off x="6934200" y="3643314"/>
            <a:ext cx="766568" cy="446276"/>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300" b="1" spc="-50" dirty="0" smtClean="0">
                <a:solidFill>
                  <a:schemeClr val="tx1">
                    <a:lumMod val="75000"/>
                    <a:lumOff val="25000"/>
                  </a:schemeClr>
                </a:solidFill>
                <a:latin typeface="Sansation" pitchFamily="2" charset="0"/>
              </a:rPr>
              <a:t>SAP</a:t>
            </a:r>
            <a:endParaRPr lang="sr-Latn-CS" sz="2300" b="1" spc="-50" dirty="0">
              <a:solidFill>
                <a:schemeClr val="tx1">
                  <a:lumMod val="75000"/>
                  <a:lumOff val="25000"/>
                </a:schemeClr>
              </a:solidFill>
            </a:endParaRPr>
          </a:p>
        </p:txBody>
      </p:sp>
      <p:pic>
        <p:nvPicPr>
          <p:cNvPr id="25" name="Picture 24"/>
          <p:cNvPicPr/>
          <p:nvPr/>
        </p:nvPicPr>
        <p:blipFill>
          <a:blip r:embed="rId5">
            <a:extLst>
              <a:ext uri="{28A0092B-C50C-407E-A947-70E740481C1C}">
                <a14:useLocalDpi xmlns:a14="http://schemas.microsoft.com/office/drawing/2010/main" val="0"/>
              </a:ext>
            </a:extLst>
          </a:blip>
          <a:srcRect/>
          <a:stretch>
            <a:fillRect/>
          </a:stretch>
        </p:blipFill>
        <p:spPr bwMode="auto">
          <a:xfrm>
            <a:off x="4191000" y="5791200"/>
            <a:ext cx="685800" cy="762000"/>
          </a:xfrm>
          <a:prstGeom prst="rect">
            <a:avLst/>
          </a:prstGeom>
          <a:ln>
            <a:noFill/>
          </a:ln>
          <a:effectLst>
            <a:outerShdw blurRad="292100" dist="139700" dir="2700000" algn="tl" rotWithShape="0">
              <a:srgbClr val="333333">
                <a:alpha val="65000"/>
              </a:srgbClr>
            </a:outerShdw>
          </a:effectLst>
        </p:spPr>
      </p:pic>
      <p:pic>
        <p:nvPicPr>
          <p:cNvPr id="34" name="Picture 33"/>
          <p:cNvPicPr/>
          <p:nvPr/>
        </p:nvPicPr>
        <p:blipFill>
          <a:blip r:embed="rId6">
            <a:extLst>
              <a:ext uri="{28A0092B-C50C-407E-A947-70E740481C1C}">
                <a14:useLocalDpi xmlns:a14="http://schemas.microsoft.com/office/drawing/2010/main" val="0"/>
              </a:ext>
            </a:extLst>
          </a:blip>
          <a:srcRect/>
          <a:stretch>
            <a:fillRect/>
          </a:stretch>
        </p:blipFill>
        <p:spPr bwMode="auto">
          <a:xfrm>
            <a:off x="6781800" y="5791200"/>
            <a:ext cx="1295400" cy="685800"/>
          </a:xfrm>
          <a:prstGeom prst="rect">
            <a:avLst/>
          </a:prstGeom>
          <a:ln>
            <a:noFill/>
          </a:ln>
          <a:effectLst>
            <a:outerShdw blurRad="292100" dist="139700" dir="2700000" algn="tl" rotWithShape="0">
              <a:srgbClr val="333333">
                <a:alpha val="65000"/>
              </a:srgbClr>
            </a:outerShdw>
          </a:effectLst>
        </p:spPr>
      </p:pic>
      <p:pic>
        <p:nvPicPr>
          <p:cNvPr id="35" name="Picture 34"/>
          <p:cNvPicPr/>
          <p:nvPr/>
        </p:nvPicPr>
        <p:blipFill>
          <a:blip r:embed="rId7">
            <a:extLst>
              <a:ext uri="{28A0092B-C50C-407E-A947-70E740481C1C}">
                <a14:useLocalDpi xmlns:a14="http://schemas.microsoft.com/office/drawing/2010/main" val="0"/>
              </a:ext>
            </a:extLst>
          </a:blip>
          <a:srcRect/>
          <a:stretch>
            <a:fillRect/>
          </a:stretch>
        </p:blipFill>
        <p:spPr bwMode="auto">
          <a:xfrm>
            <a:off x="1295400" y="5791200"/>
            <a:ext cx="762000" cy="685800"/>
          </a:xfrm>
          <a:prstGeom prst="rect">
            <a:avLst/>
          </a:prstGeom>
          <a:ln>
            <a:noFill/>
          </a:ln>
          <a:effectLst>
            <a:outerShdw blurRad="292100" dist="139700" dir="2700000" algn="tl" rotWithShape="0">
              <a:srgbClr val="333333">
                <a:alpha val="65000"/>
              </a:srgbClr>
            </a:outerShdw>
          </a:effectLst>
        </p:spPr>
      </p:pic>
      <p:pic>
        <p:nvPicPr>
          <p:cNvPr id="58" name="Picture 57" descr="paginationbox.png"/>
          <p:cNvPicPr>
            <a:picLocks noChangeAspect="1"/>
          </p:cNvPicPr>
          <p:nvPr/>
        </p:nvPicPr>
        <p:blipFill>
          <a:blip r:embed="rId8"/>
          <a:stretch>
            <a:fillRect/>
          </a:stretch>
        </p:blipFill>
        <p:spPr>
          <a:xfrm>
            <a:off x="4648200" y="0"/>
            <a:ext cx="1219200" cy="457200"/>
          </a:xfrm>
          <a:prstGeom prst="rect">
            <a:avLst/>
          </a:prstGeom>
          <a:effectLst>
            <a:outerShdw blurRad="279400" dist="25400" dir="1800000" algn="br">
              <a:schemeClr val="tx1">
                <a:alpha val="46000"/>
              </a:schemeClr>
            </a:outerShdw>
          </a:effectLst>
        </p:spPr>
      </p:pic>
      <p:sp>
        <p:nvSpPr>
          <p:cNvPr id="59" name="TextBox 58"/>
          <p:cNvSpPr txBox="1"/>
          <p:nvPr/>
        </p:nvSpPr>
        <p:spPr>
          <a:xfrm>
            <a:off x="4953000" y="0"/>
            <a:ext cx="44196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Tree>
  </p:cSld>
  <p:clrMapOvr>
    <a:masterClrMapping/>
  </p:clrMapOvr>
  <p:transition xmlns:p14="http://schemas.microsoft.com/office/powerpoint/2010/main" spd="slow">
    <p:push/>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darkening-bottom.png"/>
          <p:cNvPicPr>
            <a:picLocks noChangeAspect="1"/>
          </p:cNvPicPr>
          <p:nvPr/>
        </p:nvPicPr>
        <p:blipFill>
          <a:blip r:embed="rId3"/>
          <a:stretch>
            <a:fillRect/>
          </a:stretch>
        </p:blipFill>
        <p:spPr>
          <a:xfrm>
            <a:off x="0" y="1447800"/>
            <a:ext cx="9144000" cy="5410201"/>
          </a:xfrm>
          <a:prstGeom prst="rect">
            <a:avLst/>
          </a:prstGeom>
        </p:spPr>
      </p:pic>
      <p:pic>
        <p:nvPicPr>
          <p:cNvPr id="4" name="Picture 3" descr="OrangeGrayPowerpointTemplate-01-WelcomeSlide.jpg"/>
          <p:cNvPicPr>
            <a:picLocks noChangeAspect="1"/>
          </p:cNvPicPr>
          <p:nvPr/>
        </p:nvPicPr>
        <p:blipFill>
          <a:blip r:embed="rId4"/>
          <a:stretch>
            <a:fillRect/>
          </a:stretch>
        </p:blipFill>
        <p:spPr>
          <a:xfrm>
            <a:off x="0" y="0"/>
            <a:ext cx="9144000" cy="6858000"/>
          </a:xfrm>
          <a:prstGeom prst="rect">
            <a:avLst/>
          </a:prstGeom>
        </p:spPr>
      </p:pic>
      <p:pic>
        <p:nvPicPr>
          <p:cNvPr id="12" name="Picture 11" descr="darkening-bottom.png"/>
          <p:cNvPicPr>
            <a:picLocks noChangeAspect="1"/>
          </p:cNvPicPr>
          <p:nvPr/>
        </p:nvPicPr>
        <p:blipFill>
          <a:blip r:embed="rId3"/>
          <a:stretch>
            <a:fillRect/>
          </a:stretch>
        </p:blipFill>
        <p:spPr>
          <a:xfrm>
            <a:off x="0" y="3352800"/>
            <a:ext cx="9143999" cy="3505224"/>
          </a:xfrm>
          <a:prstGeom prst="rect">
            <a:avLst/>
          </a:prstGeom>
        </p:spPr>
      </p:pic>
      <p:sp>
        <p:nvSpPr>
          <p:cNvPr id="5" name="TextBox 4"/>
          <p:cNvSpPr txBox="1"/>
          <p:nvPr/>
        </p:nvSpPr>
        <p:spPr>
          <a:xfrm>
            <a:off x="543195" y="320740"/>
            <a:ext cx="7952393"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Remote Collaboration</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769505" y="1047690"/>
            <a:ext cx="3271549"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The Design Challenge</a:t>
            </a:r>
            <a:endParaRPr lang="sr-Latn-CS" sz="2400" b="1" spc="-50" dirty="0">
              <a:solidFill>
                <a:schemeClr val="tx1">
                  <a:lumMod val="75000"/>
                  <a:lumOff val="25000"/>
                </a:schemeClr>
              </a:solidFill>
            </a:endParaRPr>
          </a:p>
        </p:txBody>
      </p:sp>
      <p:pic>
        <p:nvPicPr>
          <p:cNvPr id="8" name="Picture 7" descr="nextslide.png">
            <a:hlinkClick r:id="" action="ppaction://hlinkshowjump?jump=previousslide"/>
          </p:cNvPr>
          <p:cNvPicPr>
            <a:picLocks noChangeAspect="1"/>
          </p:cNvPicPr>
          <p:nvPr/>
        </p:nvPicPr>
        <p:blipFill>
          <a:blip r:embed="rId5"/>
          <a:stretch>
            <a:fillRect/>
          </a:stretch>
        </p:blipFill>
        <p:spPr>
          <a:xfrm>
            <a:off x="142844" y="3248066"/>
            <a:ext cx="228571" cy="323810"/>
          </a:xfrm>
          <a:prstGeom prst="rect">
            <a:avLst/>
          </a:prstGeom>
        </p:spPr>
      </p:pic>
      <p:pic>
        <p:nvPicPr>
          <p:cNvPr id="7" name="Picture 6" descr="nextslide.png">
            <a:hlinkClick r:id="" action="ppaction://hlinkshowjump?jump=nextslide"/>
          </p:cNvPr>
          <p:cNvPicPr>
            <a:picLocks noChangeAspect="1"/>
          </p:cNvPicPr>
          <p:nvPr/>
        </p:nvPicPr>
        <p:blipFill>
          <a:blip r:embed="rId6"/>
          <a:stretch>
            <a:fillRect/>
          </a:stretch>
        </p:blipFill>
        <p:spPr>
          <a:xfrm>
            <a:off x="8844022" y="3248066"/>
            <a:ext cx="228572" cy="323810"/>
          </a:xfrm>
          <a:prstGeom prst="rect">
            <a:avLst/>
          </a:prstGeom>
        </p:spPr>
      </p:pic>
      <p:sp>
        <p:nvSpPr>
          <p:cNvPr id="18" name="TextBox 17"/>
          <p:cNvSpPr txBox="1"/>
          <p:nvPr/>
        </p:nvSpPr>
        <p:spPr>
          <a:xfrm>
            <a:off x="1752600" y="6096000"/>
            <a:ext cx="5772784"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How Might </a:t>
            </a:r>
            <a:r>
              <a:rPr lang="en-US" sz="2400" b="1" spc="-50" dirty="0" smtClean="0">
                <a:solidFill>
                  <a:schemeClr val="tx1">
                    <a:lumMod val="75000"/>
                    <a:lumOff val="25000"/>
                  </a:schemeClr>
                </a:solidFill>
                <a:effectLst>
                  <a:outerShdw blurRad="50800" dist="38100" dir="2700000">
                    <a:srgbClr val="000000">
                      <a:alpha val="43000"/>
                    </a:srgbClr>
                  </a:outerShdw>
                </a:effectLst>
                <a:latin typeface="Sansation" pitchFamily="2" charset="0"/>
              </a:rPr>
              <a:t>We</a:t>
            </a:r>
            <a:r>
              <a:rPr lang="en-US" sz="2400" b="1" spc="-50" dirty="0" smtClean="0">
                <a:solidFill>
                  <a:schemeClr val="tx1">
                    <a:lumMod val="75000"/>
                    <a:lumOff val="25000"/>
                  </a:schemeClr>
                </a:solidFill>
                <a:latin typeface="Sansation" pitchFamily="2" charset="0"/>
              </a:rPr>
              <a:t>….. </a:t>
            </a:r>
            <a:r>
              <a:rPr lang="en-US" sz="2400" b="1" spc="-50" dirty="0" err="1" smtClean="0">
                <a:solidFill>
                  <a:schemeClr val="tx1">
                    <a:lumMod val="75000"/>
                    <a:lumOff val="25000"/>
                  </a:schemeClr>
                </a:solidFill>
                <a:latin typeface="Sansation" pitchFamily="2" charset="0"/>
              </a:rPr>
              <a:t>Jkhsdfisadh;fklasldfh</a:t>
            </a:r>
            <a:endParaRPr lang="sr-Latn-CS" sz="2400" b="1" spc="-50" dirty="0">
              <a:solidFill>
                <a:schemeClr val="tx1">
                  <a:lumMod val="75000"/>
                  <a:lumOff val="25000"/>
                </a:schemeClr>
              </a:solidFill>
            </a:endParaRPr>
          </a:p>
        </p:txBody>
      </p:sp>
      <p:pic>
        <p:nvPicPr>
          <p:cNvPr id="43" name="Picture 42" descr="paginationbox.png"/>
          <p:cNvPicPr>
            <a:picLocks noChangeAspect="1"/>
          </p:cNvPicPr>
          <p:nvPr/>
        </p:nvPicPr>
        <p:blipFill>
          <a:blip r:embed="rId7"/>
          <a:stretch>
            <a:fillRect/>
          </a:stretch>
        </p:blipFill>
        <p:spPr>
          <a:xfrm>
            <a:off x="4648200" y="0"/>
            <a:ext cx="1219200" cy="457200"/>
          </a:xfrm>
          <a:prstGeom prst="rect">
            <a:avLst/>
          </a:prstGeom>
          <a:effectLst>
            <a:outerShdw blurRad="279400" dist="25400" dir="1800000" algn="br">
              <a:schemeClr val="tx1">
                <a:alpha val="46000"/>
              </a:schemeClr>
            </a:outerShdw>
          </a:effectLst>
        </p:spPr>
      </p:pic>
      <p:pic>
        <p:nvPicPr>
          <p:cNvPr id="45" name="Picture 44" descr="paginationbox.png"/>
          <p:cNvPicPr>
            <a:picLocks noChangeAspect="1"/>
          </p:cNvPicPr>
          <p:nvPr/>
        </p:nvPicPr>
        <p:blipFill>
          <a:blip r:embed="rId7"/>
          <a:stretch>
            <a:fillRect/>
          </a:stretch>
        </p:blipFill>
        <p:spPr>
          <a:xfrm>
            <a:off x="4876800" y="0"/>
            <a:ext cx="2438400" cy="457200"/>
          </a:xfrm>
          <a:prstGeom prst="rect">
            <a:avLst/>
          </a:prstGeom>
          <a:effectLst>
            <a:outerShdw blurRad="279400" dist="25400" dir="1800000" algn="br">
              <a:schemeClr val="tx1">
                <a:alpha val="46000"/>
              </a:schemeClr>
            </a:outerShdw>
          </a:effectLst>
        </p:spPr>
      </p:pic>
      <p:sp>
        <p:nvSpPr>
          <p:cNvPr id="44" name="TextBox 43"/>
          <p:cNvSpPr txBox="1"/>
          <p:nvPr/>
        </p:nvSpPr>
        <p:spPr>
          <a:xfrm>
            <a:off x="4953000" y="0"/>
            <a:ext cx="44196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
        <p:nvSpPr>
          <p:cNvPr id="47" name="Rectangle 46"/>
          <p:cNvSpPr/>
          <p:nvPr/>
        </p:nvSpPr>
        <p:spPr>
          <a:xfrm>
            <a:off x="685800" y="1600200"/>
            <a:ext cx="3276600" cy="198120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pic>
        <p:nvPicPr>
          <p:cNvPr id="50" name="Picture 49" descr="2013-03-14_00-10-02.jpeg"/>
          <p:cNvPicPr>
            <a:picLocks noChangeAspect="1"/>
          </p:cNvPicPr>
          <p:nvPr/>
        </p:nvPicPr>
        <p:blipFill>
          <a:blip r:embed="rId8"/>
          <a:stretch>
            <a:fillRect/>
          </a:stretch>
        </p:blipFill>
        <p:spPr>
          <a:xfrm>
            <a:off x="3505200" y="2514600"/>
            <a:ext cx="5029200" cy="3477986"/>
          </a:xfrm>
          <a:prstGeom prst="rect">
            <a:avLst/>
          </a:prstGeom>
        </p:spPr>
      </p:pic>
      <p:sp>
        <p:nvSpPr>
          <p:cNvPr id="48" name="TextBox 47"/>
          <p:cNvSpPr txBox="1"/>
          <p:nvPr/>
        </p:nvSpPr>
        <p:spPr>
          <a:xfrm>
            <a:off x="685800" y="1600200"/>
            <a:ext cx="6422036" cy="16002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100" spc="-50" dirty="0" smtClean="0">
                <a:solidFill>
                  <a:schemeClr val="bg1">
                    <a:lumMod val="95000"/>
                  </a:schemeClr>
                </a:solidFill>
                <a:latin typeface="Sansation" pitchFamily="2" charset="0"/>
              </a:rPr>
              <a:t>“Make remote meetings </a:t>
            </a:r>
          </a:p>
          <a:p>
            <a:r>
              <a:rPr lang="en-US" sz="2100" spc="-50" dirty="0" smtClean="0">
                <a:solidFill>
                  <a:schemeClr val="bg1">
                    <a:lumMod val="95000"/>
                  </a:schemeClr>
                </a:solidFill>
                <a:latin typeface="Sansation" pitchFamily="2" charset="0"/>
              </a:rPr>
              <a:t>less of an event.”</a:t>
            </a:r>
          </a:p>
          <a:p>
            <a:endParaRPr lang="en-US" sz="2100" spc="-50" dirty="0" smtClean="0">
              <a:solidFill>
                <a:schemeClr val="bg1">
                  <a:lumMod val="95000"/>
                </a:schemeClr>
              </a:solidFill>
              <a:latin typeface="Sansation" pitchFamily="2" charset="0"/>
            </a:endParaRPr>
          </a:p>
          <a:p>
            <a:r>
              <a:rPr lang="en-US" sz="2100" spc="-50" dirty="0" smtClean="0">
                <a:solidFill>
                  <a:schemeClr val="bg1">
                    <a:lumMod val="95000"/>
                  </a:schemeClr>
                </a:solidFill>
                <a:latin typeface="Sansation" pitchFamily="2" charset="0"/>
              </a:rPr>
              <a:t>“Incorporate the spirit </a:t>
            </a:r>
          </a:p>
          <a:p>
            <a:r>
              <a:rPr lang="en-US" sz="2100" spc="-50" dirty="0" smtClean="0">
                <a:solidFill>
                  <a:schemeClr val="bg1">
                    <a:lumMod val="95000"/>
                  </a:schemeClr>
                </a:solidFill>
                <a:latin typeface="Sansation" pitchFamily="2" charset="0"/>
              </a:rPr>
              <a:t>of </a:t>
            </a:r>
            <a:r>
              <a:rPr lang="en-US" sz="2100" spc="-50" dirty="0" err="1" smtClean="0">
                <a:solidFill>
                  <a:schemeClr val="bg1">
                    <a:lumMod val="95000"/>
                  </a:schemeClr>
                </a:solidFill>
                <a:latin typeface="Sansation" pitchFamily="2" charset="0"/>
              </a:rPr>
              <a:t>AppHaus</a:t>
            </a:r>
            <a:r>
              <a:rPr lang="en-US" sz="2100" spc="-50" dirty="0" smtClean="0">
                <a:solidFill>
                  <a:schemeClr val="bg1">
                    <a:lumMod val="95000"/>
                  </a:schemeClr>
                </a:solidFill>
                <a:latin typeface="Sansation" pitchFamily="2" charset="0"/>
              </a:rPr>
              <a:t>.”</a:t>
            </a:r>
          </a:p>
          <a:p>
            <a:endParaRPr lang="en-US" sz="2800" spc="-50" dirty="0" smtClean="0">
              <a:solidFill>
                <a:schemeClr val="bg1">
                  <a:lumMod val="95000"/>
                </a:schemeClr>
              </a:solidFill>
              <a:latin typeface="Sansation" pitchFamily="2" charset="0"/>
            </a:endParaRPr>
          </a:p>
          <a:p>
            <a:endParaRPr lang="en-US" sz="2800" spc="-50" dirty="0" smtClean="0">
              <a:solidFill>
                <a:schemeClr val="bg1">
                  <a:lumMod val="95000"/>
                </a:schemeClr>
              </a:solidFill>
              <a:latin typeface="Sansation" pitchFamily="2" charset="0"/>
            </a:endParaRPr>
          </a:p>
          <a:p>
            <a:endParaRPr lang="en-US" sz="2800" spc="-50" dirty="0" smtClean="0">
              <a:solidFill>
                <a:schemeClr val="bg1">
                  <a:lumMod val="95000"/>
                </a:schemeClr>
              </a:solidFill>
              <a:latin typeface="Sansation" pitchFamily="2" charset="0"/>
            </a:endParaRPr>
          </a:p>
          <a:p>
            <a:endParaRPr lang="en-US" sz="2800" spc="-50" dirty="0" smtClean="0">
              <a:solidFill>
                <a:schemeClr val="bg1">
                  <a:lumMod val="95000"/>
                </a:schemeClr>
              </a:solidFill>
              <a:latin typeface="Sansation" pitchFamily="2" charset="0"/>
            </a:endParaRPr>
          </a:p>
          <a:p>
            <a:endParaRPr lang="en-US" sz="2800" spc="-50" dirty="0" smtClean="0">
              <a:solidFill>
                <a:schemeClr val="bg1">
                  <a:lumMod val="95000"/>
                </a:schemeClr>
              </a:solidFill>
              <a:latin typeface="Sansation" pitchFamily="2" charset="0"/>
            </a:endParaRPr>
          </a:p>
          <a:p>
            <a:endParaRPr lang="en-US" sz="2800" spc="-50" dirty="0" smtClean="0">
              <a:solidFill>
                <a:schemeClr val="bg1">
                  <a:lumMod val="95000"/>
                </a:schemeClr>
              </a:solidFill>
              <a:latin typeface="Sansation" pitchFamily="2" charset="0"/>
            </a:endParaRPr>
          </a:p>
          <a:p>
            <a:endParaRPr lang="en-US" sz="2800" spc="-50" dirty="0" smtClean="0">
              <a:solidFill>
                <a:schemeClr val="bg1">
                  <a:lumMod val="95000"/>
                </a:schemeClr>
              </a:solidFill>
              <a:latin typeface="Sansation" pitchFamily="2" charset="0"/>
            </a:endParaRPr>
          </a:p>
          <a:p>
            <a:endParaRPr lang="en-US" sz="2800" spc="-50" dirty="0" smtClean="0">
              <a:solidFill>
                <a:schemeClr val="bg1">
                  <a:lumMod val="95000"/>
                </a:schemeClr>
              </a:solidFill>
              <a:latin typeface="Sansation" pitchFamily="2" charset="0"/>
            </a:endParaRPr>
          </a:p>
          <a:p>
            <a:endParaRPr lang="en-US" sz="2800" spc="-50" dirty="0" smtClean="0">
              <a:solidFill>
                <a:schemeClr val="bg1">
                  <a:lumMod val="95000"/>
                </a:schemeClr>
              </a:solidFill>
              <a:latin typeface="Sansation" pitchFamily="2" charset="0"/>
            </a:endParaRPr>
          </a:p>
        </p:txBody>
      </p:sp>
    </p:spTree>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2000"/>
                                        <p:tgtEl>
                                          <p:spTgt spid="43"/>
                                        </p:tgtEl>
                                      </p:cBhvr>
                                    </p:animEffect>
                                    <p:set>
                                      <p:cBhvr>
                                        <p:cTn id="7" dur="1" fill="hold">
                                          <p:stCondLst>
                                            <p:cond delay="1999"/>
                                          </p:stCondLst>
                                        </p:cTn>
                                        <p:tgtEl>
                                          <p:spTgt spid="43"/>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2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pic>
        <p:nvPicPr>
          <p:cNvPr id="12" name="Picture 11" descr="darkening-bottom.png"/>
          <p:cNvPicPr>
            <a:picLocks noChangeAspect="1"/>
          </p:cNvPicPr>
          <p:nvPr/>
        </p:nvPicPr>
        <p:blipFill>
          <a:blip r:embed="rId4"/>
          <a:stretch>
            <a:fillRect/>
          </a:stretch>
        </p:blipFill>
        <p:spPr>
          <a:xfrm>
            <a:off x="0" y="5791200"/>
            <a:ext cx="9143999" cy="1066824"/>
          </a:xfrm>
          <a:prstGeom prst="rect">
            <a:avLst/>
          </a:prstGeom>
        </p:spPr>
      </p:pic>
      <p:sp>
        <p:nvSpPr>
          <p:cNvPr id="5" name="TextBox 4"/>
          <p:cNvSpPr txBox="1"/>
          <p:nvPr/>
        </p:nvSpPr>
        <p:spPr>
          <a:xfrm>
            <a:off x="543195" y="320740"/>
            <a:ext cx="3071036"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non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Bernard</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744964" y="1066800"/>
            <a:ext cx="1236236" cy="40011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000" b="1" spc="-50" dirty="0" smtClean="0">
                <a:solidFill>
                  <a:schemeClr val="tx1">
                    <a:lumMod val="75000"/>
                    <a:lumOff val="25000"/>
                  </a:schemeClr>
                </a:solidFill>
                <a:latin typeface="Sansation" pitchFamily="2" charset="0"/>
              </a:rPr>
              <a:t>The User</a:t>
            </a:r>
            <a:endParaRPr lang="sr-Latn-CS" sz="2000" b="1" spc="-50" dirty="0">
              <a:solidFill>
                <a:schemeClr val="tx1">
                  <a:lumMod val="75000"/>
                  <a:lumOff val="25000"/>
                </a:schemeClr>
              </a:solidFill>
            </a:endParaRPr>
          </a:p>
        </p:txBody>
      </p:sp>
      <p:pic>
        <p:nvPicPr>
          <p:cNvPr id="8" name="Picture 7" descr="nextslide.png">
            <a:hlinkClick r:id="" action="ppaction://hlinkshowjump?jump=previousslide"/>
          </p:cNvPr>
          <p:cNvPicPr>
            <a:picLocks noChangeAspect="1"/>
          </p:cNvPicPr>
          <p:nvPr/>
        </p:nvPicPr>
        <p:blipFill>
          <a:blip r:embed="rId5"/>
          <a:stretch>
            <a:fillRect/>
          </a:stretch>
        </p:blipFill>
        <p:spPr>
          <a:xfrm>
            <a:off x="142844" y="3248066"/>
            <a:ext cx="228571" cy="323810"/>
          </a:xfrm>
          <a:prstGeom prst="rect">
            <a:avLst/>
          </a:prstGeom>
        </p:spPr>
      </p:pic>
      <p:pic>
        <p:nvPicPr>
          <p:cNvPr id="7" name="Picture 6" descr="nextslide.png">
            <a:hlinkClick r:id="" action="ppaction://hlinkshowjump?jump=nextslide"/>
          </p:cNvPr>
          <p:cNvPicPr>
            <a:picLocks noChangeAspect="1"/>
          </p:cNvPicPr>
          <p:nvPr/>
        </p:nvPicPr>
        <p:blipFill>
          <a:blip r:embed="rId6"/>
          <a:stretch>
            <a:fillRect/>
          </a:stretch>
        </p:blipFill>
        <p:spPr>
          <a:xfrm>
            <a:off x="8844022" y="3248066"/>
            <a:ext cx="228572" cy="323810"/>
          </a:xfrm>
          <a:prstGeom prst="rect">
            <a:avLst/>
          </a:prstGeom>
        </p:spPr>
      </p:pic>
      <p:sp>
        <p:nvSpPr>
          <p:cNvPr id="25" name="Rectangle 24"/>
          <p:cNvSpPr/>
          <p:nvPr/>
        </p:nvSpPr>
        <p:spPr>
          <a:xfrm>
            <a:off x="6477000" y="914400"/>
            <a:ext cx="2133600" cy="365760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18" name="TextBox 17"/>
          <p:cNvSpPr txBox="1"/>
          <p:nvPr/>
        </p:nvSpPr>
        <p:spPr>
          <a:xfrm>
            <a:off x="5867400" y="914401"/>
            <a:ext cx="2667000" cy="2893100"/>
          </a:xfrm>
          <a:prstGeom prst="rect">
            <a:avLst/>
          </a:prstGeom>
          <a:noFill/>
        </p:spPr>
        <p:txBody>
          <a:bodyPr wrap="square" rtlCol="0">
            <a:spAutoFit/>
          </a:bodyPr>
          <a:lstStyle/>
          <a:p>
            <a:pPr algn="r">
              <a:spcAft>
                <a:spcPts val="1800"/>
              </a:spcAft>
            </a:pPr>
            <a:r>
              <a:rPr lang="en-US" sz="1600" cap="small" dirty="0" smtClean="0">
                <a:solidFill>
                  <a:schemeClr val="bg1">
                    <a:lumMod val="85000"/>
                  </a:schemeClr>
                </a:solidFill>
                <a:effectLst>
                  <a:outerShdw dist="12700" dir="5400000" algn="tl" rotWithShape="0">
                    <a:schemeClr val="bg1">
                      <a:lumMod val="65000"/>
                    </a:schemeClr>
                  </a:outerShdw>
                </a:effectLst>
              </a:rPr>
              <a:t>Bernard</a:t>
            </a:r>
          </a:p>
          <a:p>
            <a:pPr algn="r">
              <a:spcAft>
                <a:spcPts val="1800"/>
              </a:spcAft>
            </a:pPr>
            <a:r>
              <a:rPr lang="en-US" sz="1600" cap="small" dirty="0" smtClean="0">
                <a:solidFill>
                  <a:schemeClr val="bg1">
                    <a:lumMod val="85000"/>
                  </a:schemeClr>
                </a:solidFill>
                <a:effectLst>
                  <a:outerShdw dist="12700" dir="5400000" algn="tl" rotWithShape="0">
                    <a:schemeClr val="bg1">
                      <a:lumMod val="65000"/>
                    </a:schemeClr>
                  </a:outerShdw>
                </a:effectLst>
              </a:rPr>
              <a:t>49 years old</a:t>
            </a:r>
          </a:p>
          <a:p>
            <a:pPr algn="r">
              <a:spcAft>
                <a:spcPts val="1800"/>
              </a:spcAft>
            </a:pPr>
            <a:r>
              <a:rPr lang="en-US" sz="1600" cap="small" dirty="0" smtClean="0">
                <a:solidFill>
                  <a:schemeClr val="bg1">
                    <a:lumMod val="85000"/>
                  </a:schemeClr>
                </a:solidFill>
                <a:effectLst>
                  <a:outerShdw dist="12700" dir="5400000" algn="tl" rotWithShape="0">
                    <a:schemeClr val="bg1">
                      <a:lumMod val="65000"/>
                    </a:schemeClr>
                  </a:outerShdw>
                </a:effectLst>
              </a:rPr>
              <a:t>Palo Alto</a:t>
            </a:r>
          </a:p>
          <a:p>
            <a:pPr algn="r">
              <a:spcAft>
                <a:spcPts val="1800"/>
              </a:spcAft>
            </a:pPr>
            <a:r>
              <a:rPr lang="en-US" sz="1600" cap="small" dirty="0" smtClean="0">
                <a:solidFill>
                  <a:schemeClr val="bg1">
                    <a:lumMod val="85000"/>
                  </a:schemeClr>
                </a:solidFill>
                <a:effectLst>
                  <a:outerShdw dist="12700" dir="5400000" algn="tl" rotWithShape="0">
                    <a:schemeClr val="bg1">
                      <a:lumMod val="65000"/>
                    </a:schemeClr>
                  </a:outerShdw>
                </a:effectLst>
              </a:rPr>
              <a:t>SAP </a:t>
            </a:r>
            <a:r>
              <a:rPr lang="en-US" sz="1600" cap="small" dirty="0" err="1" smtClean="0">
                <a:solidFill>
                  <a:schemeClr val="bg1">
                    <a:lumMod val="85000"/>
                  </a:schemeClr>
                </a:solidFill>
                <a:effectLst>
                  <a:outerShdw dist="12700" dir="5400000" algn="tl" rotWithShape="0">
                    <a:schemeClr val="bg1">
                      <a:lumMod val="65000"/>
                    </a:schemeClr>
                  </a:outerShdw>
                </a:effectLst>
              </a:rPr>
              <a:t>AppHaus</a:t>
            </a:r>
            <a:r>
              <a:rPr lang="en-US" sz="1600" cap="small" dirty="0" smtClean="0">
                <a:solidFill>
                  <a:schemeClr val="bg1">
                    <a:lumMod val="85000"/>
                  </a:schemeClr>
                </a:solidFill>
                <a:effectLst>
                  <a:outerShdw dist="12700" dir="5400000" algn="tl" rotWithShape="0">
                    <a:schemeClr val="bg1">
                      <a:lumMod val="65000"/>
                    </a:schemeClr>
                  </a:outerShdw>
                </a:effectLst>
              </a:rPr>
              <a:t> </a:t>
            </a:r>
          </a:p>
          <a:p>
            <a:pPr algn="r">
              <a:spcAft>
                <a:spcPts val="1200"/>
              </a:spcAft>
            </a:pPr>
            <a:r>
              <a:rPr lang="en-US" sz="1600" cap="small" dirty="0" smtClean="0">
                <a:solidFill>
                  <a:schemeClr val="bg1">
                    <a:lumMod val="85000"/>
                  </a:schemeClr>
                </a:solidFill>
                <a:effectLst>
                  <a:outerShdw dist="12700" dir="5400000" algn="tl" rotWithShape="0">
                    <a:schemeClr val="bg1">
                      <a:lumMod val="65000"/>
                    </a:schemeClr>
                  </a:outerShdw>
                </a:effectLst>
              </a:rPr>
              <a:t>SCRUM Master</a:t>
            </a:r>
          </a:p>
          <a:p>
            <a:pPr algn="r"/>
            <a:r>
              <a:rPr lang="en-US" sz="1600" cap="small" dirty="0" smtClean="0">
                <a:solidFill>
                  <a:schemeClr val="bg1">
                    <a:lumMod val="85000"/>
                  </a:schemeClr>
                </a:solidFill>
                <a:effectLst>
                  <a:outerShdw dist="12700" dir="5400000" algn="tl" rotWithShape="0">
                    <a:schemeClr val="bg1">
                      <a:lumMod val="65000"/>
                    </a:schemeClr>
                  </a:outerShdw>
                </a:effectLst>
              </a:rPr>
              <a:t>Software </a:t>
            </a:r>
          </a:p>
          <a:p>
            <a:pPr algn="r"/>
            <a:r>
              <a:rPr lang="en-US" sz="1600" cap="small" dirty="0" smtClean="0">
                <a:solidFill>
                  <a:schemeClr val="bg1">
                    <a:lumMod val="85000"/>
                  </a:schemeClr>
                </a:solidFill>
                <a:effectLst>
                  <a:outerShdw dist="12700" dir="5400000" algn="tl" rotWithShape="0">
                    <a:schemeClr val="bg1">
                      <a:lumMod val="65000"/>
                    </a:schemeClr>
                  </a:outerShdw>
                </a:effectLst>
              </a:rPr>
              <a:t>Development</a:t>
            </a:r>
          </a:p>
        </p:txBody>
      </p:sp>
      <p:pic>
        <p:nvPicPr>
          <p:cNvPr id="40" name="Picture 39" descr="paginationbox.png"/>
          <p:cNvPicPr>
            <a:picLocks noChangeAspect="1"/>
          </p:cNvPicPr>
          <p:nvPr/>
        </p:nvPicPr>
        <p:blipFill>
          <a:blip r:embed="rId7"/>
          <a:stretch>
            <a:fillRect/>
          </a:stretch>
        </p:blipFill>
        <p:spPr>
          <a:xfrm>
            <a:off x="4876800" y="0"/>
            <a:ext cx="2286000" cy="457200"/>
          </a:xfrm>
          <a:prstGeom prst="rect">
            <a:avLst/>
          </a:prstGeom>
          <a:effectLst>
            <a:outerShdw blurRad="279400" dist="25400" dir="1800000" algn="br">
              <a:schemeClr val="tx1">
                <a:alpha val="46000"/>
              </a:schemeClr>
            </a:outerShdw>
          </a:effectLst>
        </p:spPr>
      </p:pic>
      <p:sp>
        <p:nvSpPr>
          <p:cNvPr id="41" name="TextBox 40"/>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pic>
        <p:nvPicPr>
          <p:cNvPr id="44" name="Picture 43" descr="a.png"/>
          <p:cNvPicPr>
            <a:picLocks noChangeAspect="1"/>
          </p:cNvPicPr>
          <p:nvPr/>
        </p:nvPicPr>
        <p:blipFill>
          <a:blip r:embed="rId8"/>
          <a:stretch>
            <a:fillRect/>
          </a:stretch>
        </p:blipFill>
        <p:spPr>
          <a:xfrm>
            <a:off x="457200" y="1537992"/>
            <a:ext cx="3733800" cy="4749862"/>
          </a:xfrm>
          <a:prstGeom prst="rect">
            <a:avLst/>
          </a:prstGeom>
          <a:effectLst>
            <a:outerShdw blurRad="50800" dist="38100" dir="8220000">
              <a:srgbClr val="000000">
                <a:alpha val="43000"/>
              </a:srgbClr>
            </a:outerShdw>
          </a:effectLst>
        </p:spPr>
      </p:pic>
      <p:sp>
        <p:nvSpPr>
          <p:cNvPr id="45" name="Rectangle 44"/>
          <p:cNvSpPr/>
          <p:nvPr/>
        </p:nvSpPr>
        <p:spPr>
          <a:xfrm>
            <a:off x="2514600" y="1600200"/>
            <a:ext cx="3581400" cy="121920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43" name="TextBox 42"/>
          <p:cNvSpPr txBox="1"/>
          <p:nvPr/>
        </p:nvSpPr>
        <p:spPr>
          <a:xfrm>
            <a:off x="2743200" y="1676400"/>
            <a:ext cx="3200400" cy="1015663"/>
          </a:xfrm>
          <a:prstGeom prst="rect">
            <a:avLst/>
          </a:prstGeom>
          <a:noFill/>
        </p:spPr>
        <p:txBody>
          <a:bodyPr wrap="square" rtlCol="0">
            <a:spAutoFit/>
          </a:bodyPr>
          <a:lstStyle/>
          <a:p>
            <a:pPr>
              <a:spcAft>
                <a:spcPts val="1200"/>
              </a:spcAft>
            </a:pPr>
            <a:r>
              <a:rPr lang="en-US" sz="2000" dirty="0" smtClean="0">
                <a:solidFill>
                  <a:schemeClr val="bg1"/>
                </a:solidFill>
                <a:effectLst>
                  <a:outerShdw dist="12700" dir="5400000" algn="tl" rotWithShape="0">
                    <a:schemeClr val="bg1">
                      <a:lumMod val="65000"/>
                    </a:schemeClr>
                  </a:outerShdw>
                </a:effectLst>
                <a:latin typeface="Sansation"/>
                <a:cs typeface="Sansation"/>
              </a:rPr>
              <a:t>“I’ll save things during the week so I can say them in the Telepresence meeting”</a:t>
            </a:r>
            <a:endParaRPr lang="sr-Latn-CS" sz="2000" dirty="0">
              <a:solidFill>
                <a:schemeClr val="bg1"/>
              </a:solidFill>
              <a:effectLst>
                <a:outerShdw dist="12700" dir="5400000" algn="tl" rotWithShape="0">
                  <a:schemeClr val="bg1">
                    <a:lumMod val="65000"/>
                  </a:schemeClr>
                </a:outerShdw>
              </a:effectLst>
              <a:latin typeface="Sansation"/>
              <a:cs typeface="Sansation"/>
            </a:endParaRPr>
          </a:p>
        </p:txBody>
      </p:sp>
      <p:pic>
        <p:nvPicPr>
          <p:cNvPr id="46" name="Picture 45" descr="2013-03-13_23-42-42.jpeg"/>
          <p:cNvPicPr>
            <a:picLocks noChangeAspect="1"/>
          </p:cNvPicPr>
          <p:nvPr/>
        </p:nvPicPr>
        <p:blipFill>
          <a:blip r:embed="rId9"/>
          <a:stretch>
            <a:fillRect/>
          </a:stretch>
        </p:blipFill>
        <p:spPr>
          <a:xfrm>
            <a:off x="4648200" y="4800600"/>
            <a:ext cx="4045527" cy="1219200"/>
          </a:xfrm>
          <a:prstGeom prst="rect">
            <a:avLst/>
          </a:prstGeom>
        </p:spPr>
      </p:pic>
    </p:spTree>
  </p:cSld>
  <p:clrMapOvr>
    <a:masterClrMapping/>
  </p:clrMapOvr>
  <p:transition xmlns:p14="http://schemas.microsoft.com/office/powerpoint/2010/main" spd="slow">
    <p:push/>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pic>
        <p:nvPicPr>
          <p:cNvPr id="56" name="Picture 55" descr="imageplaceholder-shadow.png"/>
          <p:cNvPicPr>
            <a:picLocks noChangeAspect="1"/>
          </p:cNvPicPr>
          <p:nvPr/>
        </p:nvPicPr>
        <p:blipFill>
          <a:blip r:embed="rId4">
            <a:lum bright="25000"/>
          </a:blip>
          <a:stretch>
            <a:fillRect/>
          </a:stretch>
        </p:blipFill>
        <p:spPr>
          <a:xfrm>
            <a:off x="0" y="3886200"/>
            <a:ext cx="4724400" cy="2362200"/>
          </a:xfrm>
          <a:prstGeom prst="rect">
            <a:avLst/>
          </a:prstGeom>
        </p:spPr>
      </p:pic>
      <p:pic>
        <p:nvPicPr>
          <p:cNvPr id="55" name="Picture 54" descr="imageplaceholder-shadow.png"/>
          <p:cNvPicPr>
            <a:picLocks noChangeAspect="1"/>
          </p:cNvPicPr>
          <p:nvPr/>
        </p:nvPicPr>
        <p:blipFill>
          <a:blip r:embed="rId4">
            <a:lum bright="25000"/>
          </a:blip>
          <a:stretch>
            <a:fillRect/>
          </a:stretch>
        </p:blipFill>
        <p:spPr>
          <a:xfrm>
            <a:off x="2895600" y="3505200"/>
            <a:ext cx="6248400" cy="2438400"/>
          </a:xfrm>
          <a:prstGeom prst="rect">
            <a:avLst/>
          </a:prstGeom>
        </p:spPr>
      </p:pic>
      <p:pic>
        <p:nvPicPr>
          <p:cNvPr id="54" name="Picture 53" descr="imageplaceholder-shadow.png"/>
          <p:cNvPicPr>
            <a:picLocks noChangeAspect="1"/>
          </p:cNvPicPr>
          <p:nvPr/>
        </p:nvPicPr>
        <p:blipFill>
          <a:blip r:embed="rId4">
            <a:lum bright="25000"/>
          </a:blip>
          <a:stretch>
            <a:fillRect/>
          </a:stretch>
        </p:blipFill>
        <p:spPr>
          <a:xfrm>
            <a:off x="3124200" y="1447800"/>
            <a:ext cx="6019800" cy="2514600"/>
          </a:xfrm>
          <a:prstGeom prst="rect">
            <a:avLst/>
          </a:prstGeom>
        </p:spPr>
      </p:pic>
      <p:pic>
        <p:nvPicPr>
          <p:cNvPr id="13" name="Picture 12" descr="bottom-shadow.png"/>
          <p:cNvPicPr>
            <a:picLocks noChangeAspect="1"/>
          </p:cNvPicPr>
          <p:nvPr/>
        </p:nvPicPr>
        <p:blipFill>
          <a:blip r:embed="rId5"/>
          <a:stretch>
            <a:fillRect/>
          </a:stretch>
        </p:blipFill>
        <p:spPr>
          <a:xfrm flipV="1">
            <a:off x="0" y="6511528"/>
            <a:ext cx="9144000" cy="498872"/>
          </a:xfrm>
          <a:prstGeom prst="rect">
            <a:avLst/>
          </a:prstGeom>
        </p:spPr>
      </p:pic>
      <p:pic>
        <p:nvPicPr>
          <p:cNvPr id="37" name="Picture 36" descr="imageplaceholder-shadow.png"/>
          <p:cNvPicPr>
            <a:picLocks noChangeAspect="1"/>
          </p:cNvPicPr>
          <p:nvPr/>
        </p:nvPicPr>
        <p:blipFill>
          <a:blip r:embed="rId4">
            <a:lum bright="25000"/>
          </a:blip>
          <a:stretch>
            <a:fillRect/>
          </a:stretch>
        </p:blipFill>
        <p:spPr>
          <a:xfrm>
            <a:off x="-685800" y="1676400"/>
            <a:ext cx="5334000" cy="1905000"/>
          </a:xfrm>
          <a:prstGeom prst="rect">
            <a:avLst/>
          </a:prstGeom>
        </p:spPr>
      </p:pic>
      <p:sp>
        <p:nvSpPr>
          <p:cNvPr id="11" name="Rectangle 10"/>
          <p:cNvSpPr/>
          <p:nvPr/>
        </p:nvSpPr>
        <p:spPr>
          <a:xfrm>
            <a:off x="642910" y="1752600"/>
            <a:ext cx="3523628" cy="170329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3" name="Rectangle 52"/>
          <p:cNvSpPr/>
          <p:nvPr/>
        </p:nvSpPr>
        <p:spPr>
          <a:xfrm>
            <a:off x="685799" y="4114799"/>
            <a:ext cx="3475909" cy="1882591"/>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4" name="Rectangle 33"/>
          <p:cNvSpPr/>
          <p:nvPr/>
        </p:nvSpPr>
        <p:spPr>
          <a:xfrm>
            <a:off x="4800600" y="4114800"/>
            <a:ext cx="3200400" cy="190500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8" name="Rectangle 37"/>
          <p:cNvSpPr/>
          <p:nvPr/>
        </p:nvSpPr>
        <p:spPr>
          <a:xfrm>
            <a:off x="4648199" y="1752600"/>
            <a:ext cx="3369957" cy="170329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 name="TextBox 4"/>
          <p:cNvSpPr txBox="1"/>
          <p:nvPr/>
        </p:nvSpPr>
        <p:spPr>
          <a:xfrm>
            <a:off x="543195" y="320740"/>
            <a:ext cx="7952393"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squar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Initial Need Finding</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745825" y="1066800"/>
            <a:ext cx="5695389"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Problems with Remote Communication</a:t>
            </a:r>
            <a:endParaRPr lang="sr-Latn-CS" sz="2400" b="1" spc="-50" dirty="0">
              <a:solidFill>
                <a:schemeClr val="tx1">
                  <a:lumMod val="75000"/>
                  <a:lumOff val="25000"/>
                </a:schemeClr>
              </a:solidFill>
            </a:endParaRPr>
          </a:p>
        </p:txBody>
      </p:sp>
      <p:pic>
        <p:nvPicPr>
          <p:cNvPr id="47" name="Picture 46" descr="paginationbox.png"/>
          <p:cNvPicPr>
            <a:picLocks noChangeAspect="1"/>
          </p:cNvPicPr>
          <p:nvPr/>
        </p:nvPicPr>
        <p:blipFill>
          <a:blip r:embed="rId6"/>
          <a:stretch>
            <a:fillRect/>
          </a:stretch>
        </p:blipFill>
        <p:spPr>
          <a:xfrm>
            <a:off x="4876800" y="0"/>
            <a:ext cx="2286000" cy="457200"/>
          </a:xfrm>
          <a:prstGeom prst="rect">
            <a:avLst/>
          </a:prstGeom>
          <a:effectLst>
            <a:outerShdw blurRad="279400" dist="25400" dir="1800000" algn="br">
              <a:schemeClr val="tx1">
                <a:alpha val="46000"/>
              </a:schemeClr>
            </a:outerShdw>
          </a:effectLst>
        </p:spPr>
      </p:pic>
      <p:sp>
        <p:nvSpPr>
          <p:cNvPr id="49" name="TextBox 48"/>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
        <p:nvSpPr>
          <p:cNvPr id="50" name="TextBox 49"/>
          <p:cNvSpPr txBox="1"/>
          <p:nvPr/>
        </p:nvSpPr>
        <p:spPr>
          <a:xfrm>
            <a:off x="762000" y="1828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informal</a:t>
            </a:r>
          </a:p>
          <a:p>
            <a:r>
              <a:rPr lang="en-US" sz="2000" spc="-50" dirty="0" smtClean="0">
                <a:solidFill>
                  <a:schemeClr val="bg1">
                    <a:lumMod val="95000"/>
                  </a:schemeClr>
                </a:solidFill>
                <a:latin typeface="Sansation" pitchFamily="2" charset="0"/>
              </a:rPr>
              <a:t>spontaneous</a:t>
            </a:r>
          </a:p>
          <a:p>
            <a:r>
              <a:rPr lang="en-US" sz="2000" spc="-50" dirty="0" smtClean="0">
                <a:solidFill>
                  <a:schemeClr val="bg1">
                    <a:lumMod val="95000"/>
                  </a:schemeClr>
                </a:solidFill>
                <a:latin typeface="Sansation" pitchFamily="2" charset="0"/>
              </a:rPr>
              <a:t>interactions</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1" name="TextBox 50"/>
          <p:cNvSpPr txBox="1"/>
          <p:nvPr/>
        </p:nvSpPr>
        <p:spPr>
          <a:xfrm>
            <a:off x="4724400" y="17526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“hub &amp; satellite”	</a:t>
            </a:r>
          </a:p>
          <a:p>
            <a:r>
              <a:rPr lang="en-US" sz="2000" spc="-50" dirty="0" smtClean="0">
                <a:solidFill>
                  <a:schemeClr val="bg1">
                    <a:lumMod val="95000"/>
                  </a:schemeClr>
                </a:solidFill>
                <a:latin typeface="Sansation" pitchFamily="2" charset="0"/>
              </a:rPr>
              <a:t>“many to many”</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2" name="TextBox 51"/>
          <p:cNvSpPr txBox="1"/>
          <p:nvPr/>
        </p:nvSpPr>
        <p:spPr>
          <a:xfrm>
            <a:off x="685800" y="4114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organic</a:t>
            </a:r>
          </a:p>
          <a:p>
            <a:r>
              <a:rPr lang="en-US" sz="2000" spc="-50" dirty="0" smtClean="0">
                <a:solidFill>
                  <a:schemeClr val="bg1">
                    <a:lumMod val="95000"/>
                  </a:schemeClr>
                </a:solidFill>
                <a:latin typeface="Sansation" pitchFamily="2" charset="0"/>
              </a:rPr>
              <a:t>communication</a:t>
            </a:r>
          </a:p>
          <a:p>
            <a:r>
              <a:rPr lang="en-US" sz="2000" spc="-50" dirty="0" smtClean="0">
                <a:solidFill>
                  <a:schemeClr val="bg1">
                    <a:lumMod val="95000"/>
                  </a:schemeClr>
                </a:solidFill>
                <a:latin typeface="Sansation" pitchFamily="2" charset="0"/>
              </a:rPr>
              <a:t>patterns</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7" name="TextBox 56"/>
          <p:cNvSpPr txBox="1"/>
          <p:nvPr/>
        </p:nvSpPr>
        <p:spPr>
          <a:xfrm>
            <a:off x="4800600" y="4114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daily </a:t>
            </a:r>
          </a:p>
          <a:p>
            <a:r>
              <a:rPr lang="en-US" sz="2000" spc="-50" dirty="0" smtClean="0">
                <a:solidFill>
                  <a:schemeClr val="bg1">
                    <a:lumMod val="95000"/>
                  </a:schemeClr>
                </a:solidFill>
                <a:latin typeface="Sansation" pitchFamily="2" charset="0"/>
              </a:rPr>
              <a:t>information</a:t>
            </a:r>
          </a:p>
          <a:p>
            <a:r>
              <a:rPr lang="en-US" sz="2000" spc="-50" dirty="0" smtClean="0">
                <a:solidFill>
                  <a:schemeClr val="bg1">
                    <a:lumMod val="95000"/>
                  </a:schemeClr>
                </a:solidFill>
                <a:latin typeface="Sansation" pitchFamily="2" charset="0"/>
              </a:rPr>
              <a:t>sync</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Tree>
  </p:cSld>
  <p:clrMapOvr>
    <a:masterClrMapping/>
  </p:clrMapOvr>
  <p:transition xmlns:p14="http://schemas.microsoft.com/office/powerpoint/2010/main" spd="slow">
    <p:push/>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pic>
        <p:nvPicPr>
          <p:cNvPr id="56" name="Picture 55" descr="imageplaceholder-shadow.png"/>
          <p:cNvPicPr>
            <a:picLocks noChangeAspect="1"/>
          </p:cNvPicPr>
          <p:nvPr/>
        </p:nvPicPr>
        <p:blipFill>
          <a:blip r:embed="rId4">
            <a:lum bright="25000"/>
          </a:blip>
          <a:stretch>
            <a:fillRect/>
          </a:stretch>
        </p:blipFill>
        <p:spPr>
          <a:xfrm>
            <a:off x="0" y="3886200"/>
            <a:ext cx="4724400" cy="2362200"/>
          </a:xfrm>
          <a:prstGeom prst="rect">
            <a:avLst/>
          </a:prstGeom>
        </p:spPr>
      </p:pic>
      <p:pic>
        <p:nvPicPr>
          <p:cNvPr id="55" name="Picture 54" descr="imageplaceholder-shadow.png"/>
          <p:cNvPicPr>
            <a:picLocks noChangeAspect="1"/>
          </p:cNvPicPr>
          <p:nvPr/>
        </p:nvPicPr>
        <p:blipFill>
          <a:blip r:embed="rId4">
            <a:lum bright="25000"/>
          </a:blip>
          <a:stretch>
            <a:fillRect/>
          </a:stretch>
        </p:blipFill>
        <p:spPr>
          <a:xfrm>
            <a:off x="2895600" y="3505200"/>
            <a:ext cx="6248400" cy="2438400"/>
          </a:xfrm>
          <a:prstGeom prst="rect">
            <a:avLst/>
          </a:prstGeom>
        </p:spPr>
      </p:pic>
      <p:pic>
        <p:nvPicPr>
          <p:cNvPr id="54" name="Picture 53" descr="imageplaceholder-shadow.png"/>
          <p:cNvPicPr>
            <a:picLocks noChangeAspect="1"/>
          </p:cNvPicPr>
          <p:nvPr/>
        </p:nvPicPr>
        <p:blipFill>
          <a:blip r:embed="rId4">
            <a:lum bright="25000"/>
          </a:blip>
          <a:stretch>
            <a:fillRect/>
          </a:stretch>
        </p:blipFill>
        <p:spPr>
          <a:xfrm>
            <a:off x="3124200" y="1447800"/>
            <a:ext cx="6019800" cy="2514600"/>
          </a:xfrm>
          <a:prstGeom prst="rect">
            <a:avLst/>
          </a:prstGeom>
        </p:spPr>
      </p:pic>
      <p:pic>
        <p:nvPicPr>
          <p:cNvPr id="13" name="Picture 12" descr="bottom-shadow.png"/>
          <p:cNvPicPr>
            <a:picLocks noChangeAspect="1"/>
          </p:cNvPicPr>
          <p:nvPr/>
        </p:nvPicPr>
        <p:blipFill>
          <a:blip r:embed="rId5"/>
          <a:stretch>
            <a:fillRect/>
          </a:stretch>
        </p:blipFill>
        <p:spPr>
          <a:xfrm flipV="1">
            <a:off x="0" y="6511528"/>
            <a:ext cx="9144000" cy="498872"/>
          </a:xfrm>
          <a:prstGeom prst="rect">
            <a:avLst/>
          </a:prstGeom>
        </p:spPr>
      </p:pic>
      <p:pic>
        <p:nvPicPr>
          <p:cNvPr id="37" name="Picture 36" descr="imageplaceholder-shadow.png"/>
          <p:cNvPicPr>
            <a:picLocks noChangeAspect="1"/>
          </p:cNvPicPr>
          <p:nvPr/>
        </p:nvPicPr>
        <p:blipFill>
          <a:blip r:embed="rId4">
            <a:lum bright="25000"/>
          </a:blip>
          <a:stretch>
            <a:fillRect/>
          </a:stretch>
        </p:blipFill>
        <p:spPr>
          <a:xfrm>
            <a:off x="-685800" y="1676400"/>
            <a:ext cx="5334000" cy="1905000"/>
          </a:xfrm>
          <a:prstGeom prst="rect">
            <a:avLst/>
          </a:prstGeom>
        </p:spPr>
      </p:pic>
      <p:sp>
        <p:nvSpPr>
          <p:cNvPr id="11" name="Rectangle 10"/>
          <p:cNvSpPr/>
          <p:nvPr/>
        </p:nvSpPr>
        <p:spPr>
          <a:xfrm>
            <a:off x="642910" y="1752600"/>
            <a:ext cx="3523628" cy="170329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3" name="Rectangle 52"/>
          <p:cNvSpPr/>
          <p:nvPr/>
        </p:nvSpPr>
        <p:spPr>
          <a:xfrm>
            <a:off x="685799" y="4114799"/>
            <a:ext cx="3475909" cy="1882591"/>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4" name="Rectangle 33"/>
          <p:cNvSpPr/>
          <p:nvPr/>
        </p:nvSpPr>
        <p:spPr>
          <a:xfrm>
            <a:off x="4800600" y="4114800"/>
            <a:ext cx="3200400" cy="190500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8" name="Rectangle 37"/>
          <p:cNvSpPr/>
          <p:nvPr/>
        </p:nvSpPr>
        <p:spPr>
          <a:xfrm>
            <a:off x="4648199" y="1752600"/>
            <a:ext cx="3369957" cy="170329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 name="TextBox 4"/>
          <p:cNvSpPr txBox="1"/>
          <p:nvPr/>
        </p:nvSpPr>
        <p:spPr>
          <a:xfrm>
            <a:off x="543195" y="320740"/>
            <a:ext cx="7952393"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squar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Remote Collaboration</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745825" y="1066800"/>
            <a:ext cx="2911775"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Initial Need-Finding</a:t>
            </a:r>
            <a:endParaRPr lang="sr-Latn-CS" sz="2400" b="1" spc="-50" dirty="0">
              <a:solidFill>
                <a:schemeClr val="tx1">
                  <a:lumMod val="75000"/>
                  <a:lumOff val="25000"/>
                </a:schemeClr>
              </a:solidFill>
            </a:endParaRPr>
          </a:p>
        </p:txBody>
      </p:sp>
      <p:pic>
        <p:nvPicPr>
          <p:cNvPr id="47" name="Picture 46" descr="paginationbox.png"/>
          <p:cNvPicPr>
            <a:picLocks noChangeAspect="1"/>
          </p:cNvPicPr>
          <p:nvPr/>
        </p:nvPicPr>
        <p:blipFill>
          <a:blip r:embed="rId6"/>
          <a:stretch>
            <a:fillRect/>
          </a:stretch>
        </p:blipFill>
        <p:spPr>
          <a:xfrm>
            <a:off x="4876800" y="0"/>
            <a:ext cx="2286000" cy="457200"/>
          </a:xfrm>
          <a:prstGeom prst="rect">
            <a:avLst/>
          </a:prstGeom>
          <a:effectLst>
            <a:outerShdw blurRad="279400" dist="25400" dir="1800000" algn="br">
              <a:schemeClr val="tx1">
                <a:alpha val="46000"/>
              </a:schemeClr>
            </a:outerShdw>
          </a:effectLst>
        </p:spPr>
      </p:pic>
      <p:sp>
        <p:nvSpPr>
          <p:cNvPr id="49" name="TextBox 48"/>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
        <p:nvSpPr>
          <p:cNvPr id="50" name="TextBox 49"/>
          <p:cNvSpPr txBox="1"/>
          <p:nvPr/>
        </p:nvSpPr>
        <p:spPr>
          <a:xfrm>
            <a:off x="762000" y="1828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informal</a:t>
            </a:r>
          </a:p>
          <a:p>
            <a:r>
              <a:rPr lang="en-US" sz="2000" spc="-50" dirty="0" smtClean="0">
                <a:solidFill>
                  <a:schemeClr val="bg1">
                    <a:lumMod val="95000"/>
                  </a:schemeClr>
                </a:solidFill>
                <a:latin typeface="Sansation" pitchFamily="2" charset="0"/>
              </a:rPr>
              <a:t>spontaneous</a:t>
            </a:r>
          </a:p>
          <a:p>
            <a:r>
              <a:rPr lang="en-US" sz="2000" spc="-50" dirty="0" smtClean="0">
                <a:solidFill>
                  <a:schemeClr val="bg1">
                    <a:lumMod val="95000"/>
                  </a:schemeClr>
                </a:solidFill>
                <a:latin typeface="Sansation" pitchFamily="2" charset="0"/>
              </a:rPr>
              <a:t>interactions</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1" name="TextBox 50"/>
          <p:cNvSpPr txBox="1"/>
          <p:nvPr/>
        </p:nvSpPr>
        <p:spPr>
          <a:xfrm>
            <a:off x="4724400" y="17526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“hub &amp; satellite”	</a:t>
            </a:r>
          </a:p>
          <a:p>
            <a:r>
              <a:rPr lang="en-US" sz="2000" spc="-50" dirty="0" smtClean="0">
                <a:solidFill>
                  <a:schemeClr val="bg1">
                    <a:lumMod val="95000"/>
                  </a:schemeClr>
                </a:solidFill>
                <a:latin typeface="Sansation" pitchFamily="2" charset="0"/>
              </a:rPr>
              <a:t>“many to many”</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2" name="TextBox 51"/>
          <p:cNvSpPr txBox="1"/>
          <p:nvPr/>
        </p:nvSpPr>
        <p:spPr>
          <a:xfrm>
            <a:off x="685800" y="4114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organic</a:t>
            </a:r>
          </a:p>
          <a:p>
            <a:r>
              <a:rPr lang="en-US" sz="2000" spc="-50" dirty="0" smtClean="0">
                <a:solidFill>
                  <a:schemeClr val="bg1">
                    <a:lumMod val="95000"/>
                  </a:schemeClr>
                </a:solidFill>
                <a:latin typeface="Sansation" pitchFamily="2" charset="0"/>
              </a:rPr>
              <a:t>communication</a:t>
            </a:r>
          </a:p>
          <a:p>
            <a:r>
              <a:rPr lang="en-US" sz="2000" spc="-50" dirty="0" smtClean="0">
                <a:solidFill>
                  <a:schemeClr val="bg1">
                    <a:lumMod val="95000"/>
                  </a:schemeClr>
                </a:solidFill>
                <a:latin typeface="Sansation" pitchFamily="2" charset="0"/>
              </a:rPr>
              <a:t>patterns</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7" name="TextBox 56"/>
          <p:cNvSpPr txBox="1"/>
          <p:nvPr/>
        </p:nvSpPr>
        <p:spPr>
          <a:xfrm>
            <a:off x="4800600" y="4114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daily </a:t>
            </a:r>
          </a:p>
          <a:p>
            <a:r>
              <a:rPr lang="en-US" sz="2000" spc="-50" dirty="0" smtClean="0">
                <a:solidFill>
                  <a:schemeClr val="bg1">
                    <a:lumMod val="95000"/>
                  </a:schemeClr>
                </a:solidFill>
                <a:latin typeface="Sansation" pitchFamily="2" charset="0"/>
              </a:rPr>
              <a:t>information</a:t>
            </a:r>
          </a:p>
          <a:p>
            <a:r>
              <a:rPr lang="en-US" sz="2000" spc="-50" dirty="0" smtClean="0">
                <a:solidFill>
                  <a:schemeClr val="bg1">
                    <a:lumMod val="95000"/>
                  </a:schemeClr>
                </a:solidFill>
                <a:latin typeface="Sansation" pitchFamily="2" charset="0"/>
              </a:rPr>
              <a:t>sync</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pic>
        <p:nvPicPr>
          <p:cNvPr id="59" name="Picture 58"/>
          <p:cNvPicPr/>
          <p:nvPr/>
        </p:nvPicPr>
        <p:blipFill>
          <a:blip r:embed="rId7" cstate="print">
            <a:lum bright="15000"/>
          </a:blip>
          <a:srcRect/>
          <a:stretch>
            <a:fillRect/>
          </a:stretch>
        </p:blipFill>
        <p:spPr bwMode="auto">
          <a:xfrm>
            <a:off x="2590800" y="2438400"/>
            <a:ext cx="1447800" cy="838200"/>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p:spPr>
      </p:pic>
      <p:pic>
        <p:nvPicPr>
          <p:cNvPr id="58" name="Picture 57"/>
          <p:cNvPicPr/>
          <p:nvPr/>
        </p:nvPicPr>
        <p:blipFill>
          <a:blip r:embed="rId7" cstate="print">
            <a:lum bright="15000"/>
          </a:blip>
          <a:srcRect/>
          <a:stretch>
            <a:fillRect/>
          </a:stretch>
        </p:blipFill>
        <p:spPr bwMode="auto">
          <a:xfrm>
            <a:off x="457200" y="609600"/>
            <a:ext cx="8382000" cy="5791200"/>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p:spPr>
      </p:pic>
    </p:spTree>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slide(fromBottom)">
                                      <p:cBhvr>
                                        <p:cTn id="7" dur="1000"/>
                                        <p:tgtEl>
                                          <p:spTgt spid="5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2000"/>
                                        <p:tgtEl>
                                          <p:spTgt spid="58"/>
                                        </p:tgtEl>
                                      </p:cBhvr>
                                    </p:animEffect>
                                    <p:set>
                                      <p:cBhvr>
                                        <p:cTn id="12" dur="1" fill="hold">
                                          <p:stCondLst>
                                            <p:cond delay="1999"/>
                                          </p:stCondLst>
                                        </p:cTn>
                                        <p:tgtEl>
                                          <p:spTgt spid="5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pic>
        <p:nvPicPr>
          <p:cNvPr id="56" name="Picture 55" descr="imageplaceholder-shadow.png"/>
          <p:cNvPicPr>
            <a:picLocks noChangeAspect="1"/>
          </p:cNvPicPr>
          <p:nvPr/>
        </p:nvPicPr>
        <p:blipFill>
          <a:blip r:embed="rId4">
            <a:lum bright="25000"/>
          </a:blip>
          <a:stretch>
            <a:fillRect/>
          </a:stretch>
        </p:blipFill>
        <p:spPr>
          <a:xfrm>
            <a:off x="0" y="3886200"/>
            <a:ext cx="4724400" cy="2362200"/>
          </a:xfrm>
          <a:prstGeom prst="rect">
            <a:avLst/>
          </a:prstGeom>
        </p:spPr>
      </p:pic>
      <p:pic>
        <p:nvPicPr>
          <p:cNvPr id="55" name="Picture 54" descr="imageplaceholder-shadow.png"/>
          <p:cNvPicPr>
            <a:picLocks noChangeAspect="1"/>
          </p:cNvPicPr>
          <p:nvPr/>
        </p:nvPicPr>
        <p:blipFill>
          <a:blip r:embed="rId4">
            <a:lum bright="25000"/>
          </a:blip>
          <a:stretch>
            <a:fillRect/>
          </a:stretch>
        </p:blipFill>
        <p:spPr>
          <a:xfrm>
            <a:off x="2895600" y="3505200"/>
            <a:ext cx="6248400" cy="2438400"/>
          </a:xfrm>
          <a:prstGeom prst="rect">
            <a:avLst/>
          </a:prstGeom>
        </p:spPr>
      </p:pic>
      <p:pic>
        <p:nvPicPr>
          <p:cNvPr id="54" name="Picture 53" descr="imageplaceholder-shadow.png"/>
          <p:cNvPicPr>
            <a:picLocks noChangeAspect="1"/>
          </p:cNvPicPr>
          <p:nvPr/>
        </p:nvPicPr>
        <p:blipFill>
          <a:blip r:embed="rId4">
            <a:lum bright="25000"/>
          </a:blip>
          <a:stretch>
            <a:fillRect/>
          </a:stretch>
        </p:blipFill>
        <p:spPr>
          <a:xfrm>
            <a:off x="3124200" y="1447800"/>
            <a:ext cx="6019800" cy="2514600"/>
          </a:xfrm>
          <a:prstGeom prst="rect">
            <a:avLst/>
          </a:prstGeom>
        </p:spPr>
      </p:pic>
      <p:pic>
        <p:nvPicPr>
          <p:cNvPr id="13" name="Picture 12" descr="bottom-shadow.png"/>
          <p:cNvPicPr>
            <a:picLocks noChangeAspect="1"/>
          </p:cNvPicPr>
          <p:nvPr/>
        </p:nvPicPr>
        <p:blipFill>
          <a:blip r:embed="rId5"/>
          <a:stretch>
            <a:fillRect/>
          </a:stretch>
        </p:blipFill>
        <p:spPr>
          <a:xfrm flipV="1">
            <a:off x="0" y="6511528"/>
            <a:ext cx="9144000" cy="498872"/>
          </a:xfrm>
          <a:prstGeom prst="rect">
            <a:avLst/>
          </a:prstGeom>
        </p:spPr>
      </p:pic>
      <p:pic>
        <p:nvPicPr>
          <p:cNvPr id="37" name="Picture 36" descr="imageplaceholder-shadow.png"/>
          <p:cNvPicPr>
            <a:picLocks noChangeAspect="1"/>
          </p:cNvPicPr>
          <p:nvPr/>
        </p:nvPicPr>
        <p:blipFill>
          <a:blip r:embed="rId4">
            <a:lum bright="25000"/>
          </a:blip>
          <a:stretch>
            <a:fillRect/>
          </a:stretch>
        </p:blipFill>
        <p:spPr>
          <a:xfrm>
            <a:off x="-685800" y="1676400"/>
            <a:ext cx="5334000" cy="1905000"/>
          </a:xfrm>
          <a:prstGeom prst="rect">
            <a:avLst/>
          </a:prstGeom>
        </p:spPr>
      </p:pic>
      <p:sp>
        <p:nvSpPr>
          <p:cNvPr id="11" name="Rectangle 10"/>
          <p:cNvSpPr/>
          <p:nvPr/>
        </p:nvSpPr>
        <p:spPr>
          <a:xfrm>
            <a:off x="642910" y="1752600"/>
            <a:ext cx="3523628" cy="170329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3" name="Rectangle 52"/>
          <p:cNvSpPr/>
          <p:nvPr/>
        </p:nvSpPr>
        <p:spPr>
          <a:xfrm>
            <a:off x="685799" y="4114799"/>
            <a:ext cx="3475909" cy="1882591"/>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4" name="Rectangle 33"/>
          <p:cNvSpPr/>
          <p:nvPr/>
        </p:nvSpPr>
        <p:spPr>
          <a:xfrm>
            <a:off x="4800600" y="4114800"/>
            <a:ext cx="3200400" cy="190500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8" name="Rectangle 37"/>
          <p:cNvSpPr/>
          <p:nvPr/>
        </p:nvSpPr>
        <p:spPr>
          <a:xfrm>
            <a:off x="4648199" y="1752600"/>
            <a:ext cx="3369957" cy="170329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 name="TextBox 4"/>
          <p:cNvSpPr txBox="1"/>
          <p:nvPr/>
        </p:nvSpPr>
        <p:spPr>
          <a:xfrm>
            <a:off x="543195" y="320740"/>
            <a:ext cx="7952393"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squar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Remote Collaboration</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745825" y="1066800"/>
            <a:ext cx="2911775"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Initial Need-Finding</a:t>
            </a:r>
            <a:endParaRPr lang="sr-Latn-CS" sz="2400" b="1" spc="-50" dirty="0">
              <a:solidFill>
                <a:schemeClr val="tx1">
                  <a:lumMod val="75000"/>
                  <a:lumOff val="25000"/>
                </a:schemeClr>
              </a:solidFill>
            </a:endParaRPr>
          </a:p>
        </p:txBody>
      </p:sp>
      <p:pic>
        <p:nvPicPr>
          <p:cNvPr id="47" name="Picture 46" descr="paginationbox.png"/>
          <p:cNvPicPr>
            <a:picLocks noChangeAspect="1"/>
          </p:cNvPicPr>
          <p:nvPr/>
        </p:nvPicPr>
        <p:blipFill>
          <a:blip r:embed="rId6"/>
          <a:stretch>
            <a:fillRect/>
          </a:stretch>
        </p:blipFill>
        <p:spPr>
          <a:xfrm>
            <a:off x="4876800" y="0"/>
            <a:ext cx="2286000" cy="457200"/>
          </a:xfrm>
          <a:prstGeom prst="rect">
            <a:avLst/>
          </a:prstGeom>
          <a:effectLst>
            <a:outerShdw blurRad="279400" dist="25400" dir="1800000" algn="br">
              <a:schemeClr val="tx1">
                <a:alpha val="46000"/>
              </a:schemeClr>
            </a:outerShdw>
          </a:effectLst>
        </p:spPr>
      </p:pic>
      <p:sp>
        <p:nvSpPr>
          <p:cNvPr id="49" name="TextBox 48"/>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
        <p:nvSpPr>
          <p:cNvPr id="50" name="TextBox 49"/>
          <p:cNvSpPr txBox="1"/>
          <p:nvPr/>
        </p:nvSpPr>
        <p:spPr>
          <a:xfrm>
            <a:off x="762000" y="1828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informal</a:t>
            </a:r>
          </a:p>
          <a:p>
            <a:r>
              <a:rPr lang="en-US" sz="2000" spc="-50" dirty="0" smtClean="0">
                <a:solidFill>
                  <a:schemeClr val="bg1">
                    <a:lumMod val="95000"/>
                  </a:schemeClr>
                </a:solidFill>
                <a:latin typeface="Sansation" pitchFamily="2" charset="0"/>
              </a:rPr>
              <a:t>spontaneous</a:t>
            </a:r>
          </a:p>
          <a:p>
            <a:r>
              <a:rPr lang="en-US" sz="2000" spc="-50" dirty="0" smtClean="0">
                <a:solidFill>
                  <a:schemeClr val="bg1">
                    <a:lumMod val="95000"/>
                  </a:schemeClr>
                </a:solidFill>
                <a:latin typeface="Sansation" pitchFamily="2" charset="0"/>
              </a:rPr>
              <a:t>interactions</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1" name="TextBox 50"/>
          <p:cNvSpPr txBox="1"/>
          <p:nvPr/>
        </p:nvSpPr>
        <p:spPr>
          <a:xfrm>
            <a:off x="4724400" y="17526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“hub &amp; satellite”	</a:t>
            </a:r>
          </a:p>
          <a:p>
            <a:r>
              <a:rPr lang="en-US" sz="2000" spc="-50" dirty="0" smtClean="0">
                <a:solidFill>
                  <a:schemeClr val="bg1">
                    <a:lumMod val="95000"/>
                  </a:schemeClr>
                </a:solidFill>
                <a:latin typeface="Sansation" pitchFamily="2" charset="0"/>
              </a:rPr>
              <a:t>“many to many”</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2" name="TextBox 51"/>
          <p:cNvSpPr txBox="1"/>
          <p:nvPr/>
        </p:nvSpPr>
        <p:spPr>
          <a:xfrm>
            <a:off x="685800" y="4114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organic</a:t>
            </a:r>
          </a:p>
          <a:p>
            <a:r>
              <a:rPr lang="en-US" sz="2000" spc="-50" dirty="0" smtClean="0">
                <a:solidFill>
                  <a:schemeClr val="bg1">
                    <a:lumMod val="95000"/>
                  </a:schemeClr>
                </a:solidFill>
                <a:latin typeface="Sansation" pitchFamily="2" charset="0"/>
              </a:rPr>
              <a:t>communication</a:t>
            </a:r>
          </a:p>
          <a:p>
            <a:r>
              <a:rPr lang="en-US" sz="2000" spc="-50" dirty="0" smtClean="0">
                <a:solidFill>
                  <a:schemeClr val="bg1">
                    <a:lumMod val="95000"/>
                  </a:schemeClr>
                </a:solidFill>
                <a:latin typeface="Sansation" pitchFamily="2" charset="0"/>
              </a:rPr>
              <a:t>patterns</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7" name="TextBox 56"/>
          <p:cNvSpPr txBox="1"/>
          <p:nvPr/>
        </p:nvSpPr>
        <p:spPr>
          <a:xfrm>
            <a:off x="4800600" y="4114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daily </a:t>
            </a:r>
          </a:p>
          <a:p>
            <a:r>
              <a:rPr lang="en-US" sz="2000" spc="-50" dirty="0" smtClean="0">
                <a:solidFill>
                  <a:schemeClr val="bg1">
                    <a:lumMod val="95000"/>
                  </a:schemeClr>
                </a:solidFill>
                <a:latin typeface="Sansation" pitchFamily="2" charset="0"/>
              </a:rPr>
              <a:t>information</a:t>
            </a:r>
          </a:p>
          <a:p>
            <a:r>
              <a:rPr lang="en-US" sz="2000" spc="-50" dirty="0" smtClean="0">
                <a:solidFill>
                  <a:schemeClr val="bg1">
                    <a:lumMod val="95000"/>
                  </a:schemeClr>
                </a:solidFill>
                <a:latin typeface="Sansation" pitchFamily="2" charset="0"/>
              </a:rPr>
              <a:t>sync</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pic>
        <p:nvPicPr>
          <p:cNvPr id="59" name="Picture 58"/>
          <p:cNvPicPr/>
          <p:nvPr/>
        </p:nvPicPr>
        <p:blipFill>
          <a:blip r:embed="rId7" cstate="print">
            <a:lum bright="15000"/>
          </a:blip>
          <a:srcRect/>
          <a:stretch>
            <a:fillRect/>
          </a:stretch>
        </p:blipFill>
        <p:spPr bwMode="auto">
          <a:xfrm>
            <a:off x="2590800" y="2438400"/>
            <a:ext cx="1447800" cy="838200"/>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p:spPr>
      </p:pic>
      <p:pic>
        <p:nvPicPr>
          <p:cNvPr id="23" name="Picture 22" descr="aaa.jpg"/>
          <p:cNvPicPr>
            <a:picLocks noChangeAspect="1"/>
          </p:cNvPicPr>
          <p:nvPr/>
        </p:nvPicPr>
        <p:blipFill>
          <a:blip r:embed="rId8"/>
          <a:stretch>
            <a:fillRect/>
          </a:stretch>
        </p:blipFill>
        <p:spPr>
          <a:xfrm>
            <a:off x="2590800" y="4838700"/>
            <a:ext cx="1295400" cy="971550"/>
          </a:xfrm>
          <a:prstGeom prst="rect">
            <a:avLst/>
          </a:prstGeom>
        </p:spPr>
      </p:pic>
      <p:pic>
        <p:nvPicPr>
          <p:cNvPr id="24" name="Picture 23" descr="aaa.jpg"/>
          <p:cNvPicPr>
            <a:picLocks noChangeAspect="1"/>
          </p:cNvPicPr>
          <p:nvPr/>
        </p:nvPicPr>
        <p:blipFill>
          <a:blip r:embed="rId8"/>
          <a:stretch>
            <a:fillRect/>
          </a:stretch>
        </p:blipFill>
        <p:spPr>
          <a:xfrm>
            <a:off x="609600" y="1524000"/>
            <a:ext cx="8001000" cy="5010150"/>
          </a:xfrm>
          <a:prstGeom prst="rect">
            <a:avLst/>
          </a:prstGeom>
        </p:spPr>
      </p:pic>
    </p:spTree>
  </p:cSld>
  <p:clrMapOvr>
    <a:masterClrMapping/>
  </p:clrMapOvr>
  <p:transition xmlns:p14="http://schemas.microsoft.com/office/powerpoint/2010/main" spd="slow">
    <p:push/>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20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2000"/>
                                        <p:tgtEl>
                                          <p:spTgt spid="24"/>
                                        </p:tgtEl>
                                      </p:cBhvr>
                                    </p:animEffect>
                                    <p:set>
                                      <p:cBhvr>
                                        <p:cTn id="12" dur="1" fill="hold">
                                          <p:stCondLst>
                                            <p:cond delay="1999"/>
                                          </p:stCondLst>
                                        </p:cTn>
                                        <p:tgtEl>
                                          <p:spTgt spid="24"/>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OrangeGrayPowerpointTemplate-01-WelcomeSlide.jpg"/>
          <p:cNvPicPr>
            <a:picLocks noChangeAspect="1"/>
          </p:cNvPicPr>
          <p:nvPr/>
        </p:nvPicPr>
        <p:blipFill>
          <a:blip r:embed="rId3"/>
          <a:stretch>
            <a:fillRect/>
          </a:stretch>
        </p:blipFill>
        <p:spPr>
          <a:xfrm>
            <a:off x="0" y="0"/>
            <a:ext cx="9144000" cy="6858000"/>
          </a:xfrm>
          <a:prstGeom prst="rect">
            <a:avLst/>
          </a:prstGeom>
        </p:spPr>
      </p:pic>
      <p:pic>
        <p:nvPicPr>
          <p:cNvPr id="56" name="Picture 55" descr="imageplaceholder-shadow.png"/>
          <p:cNvPicPr>
            <a:picLocks noChangeAspect="1"/>
          </p:cNvPicPr>
          <p:nvPr/>
        </p:nvPicPr>
        <p:blipFill>
          <a:blip r:embed="rId4">
            <a:lum bright="25000"/>
          </a:blip>
          <a:stretch>
            <a:fillRect/>
          </a:stretch>
        </p:blipFill>
        <p:spPr>
          <a:xfrm>
            <a:off x="0" y="3886200"/>
            <a:ext cx="4724400" cy="2362200"/>
          </a:xfrm>
          <a:prstGeom prst="rect">
            <a:avLst/>
          </a:prstGeom>
        </p:spPr>
      </p:pic>
      <p:pic>
        <p:nvPicPr>
          <p:cNvPr id="55" name="Picture 54" descr="imageplaceholder-shadow.png"/>
          <p:cNvPicPr>
            <a:picLocks noChangeAspect="1"/>
          </p:cNvPicPr>
          <p:nvPr/>
        </p:nvPicPr>
        <p:blipFill>
          <a:blip r:embed="rId4">
            <a:lum bright="25000"/>
          </a:blip>
          <a:stretch>
            <a:fillRect/>
          </a:stretch>
        </p:blipFill>
        <p:spPr>
          <a:xfrm>
            <a:off x="2895600" y="3505200"/>
            <a:ext cx="6248400" cy="2438400"/>
          </a:xfrm>
          <a:prstGeom prst="rect">
            <a:avLst/>
          </a:prstGeom>
        </p:spPr>
      </p:pic>
      <p:pic>
        <p:nvPicPr>
          <p:cNvPr id="54" name="Picture 53" descr="imageplaceholder-shadow.png"/>
          <p:cNvPicPr>
            <a:picLocks noChangeAspect="1"/>
          </p:cNvPicPr>
          <p:nvPr/>
        </p:nvPicPr>
        <p:blipFill>
          <a:blip r:embed="rId4">
            <a:lum bright="25000"/>
          </a:blip>
          <a:stretch>
            <a:fillRect/>
          </a:stretch>
        </p:blipFill>
        <p:spPr>
          <a:xfrm>
            <a:off x="3124200" y="1447800"/>
            <a:ext cx="6019800" cy="2514600"/>
          </a:xfrm>
          <a:prstGeom prst="rect">
            <a:avLst/>
          </a:prstGeom>
        </p:spPr>
      </p:pic>
      <p:pic>
        <p:nvPicPr>
          <p:cNvPr id="13" name="Picture 12" descr="bottom-shadow.png"/>
          <p:cNvPicPr>
            <a:picLocks noChangeAspect="1"/>
          </p:cNvPicPr>
          <p:nvPr/>
        </p:nvPicPr>
        <p:blipFill>
          <a:blip r:embed="rId5"/>
          <a:stretch>
            <a:fillRect/>
          </a:stretch>
        </p:blipFill>
        <p:spPr>
          <a:xfrm flipV="1">
            <a:off x="0" y="6511528"/>
            <a:ext cx="9144000" cy="498872"/>
          </a:xfrm>
          <a:prstGeom prst="rect">
            <a:avLst/>
          </a:prstGeom>
        </p:spPr>
      </p:pic>
      <p:pic>
        <p:nvPicPr>
          <p:cNvPr id="37" name="Picture 36" descr="imageplaceholder-shadow.png"/>
          <p:cNvPicPr>
            <a:picLocks noChangeAspect="1"/>
          </p:cNvPicPr>
          <p:nvPr/>
        </p:nvPicPr>
        <p:blipFill>
          <a:blip r:embed="rId4">
            <a:lum bright="25000"/>
          </a:blip>
          <a:stretch>
            <a:fillRect/>
          </a:stretch>
        </p:blipFill>
        <p:spPr>
          <a:xfrm>
            <a:off x="-685800" y="1676400"/>
            <a:ext cx="5334000" cy="1905000"/>
          </a:xfrm>
          <a:prstGeom prst="rect">
            <a:avLst/>
          </a:prstGeom>
        </p:spPr>
      </p:pic>
      <p:sp>
        <p:nvSpPr>
          <p:cNvPr id="11" name="Rectangle 10"/>
          <p:cNvSpPr/>
          <p:nvPr/>
        </p:nvSpPr>
        <p:spPr>
          <a:xfrm>
            <a:off x="642910" y="1752600"/>
            <a:ext cx="3523628" cy="170329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3" name="Rectangle 52"/>
          <p:cNvSpPr/>
          <p:nvPr/>
        </p:nvSpPr>
        <p:spPr>
          <a:xfrm>
            <a:off x="685799" y="4114799"/>
            <a:ext cx="3475909" cy="1882591"/>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4" name="Rectangle 33"/>
          <p:cNvSpPr/>
          <p:nvPr/>
        </p:nvSpPr>
        <p:spPr>
          <a:xfrm>
            <a:off x="4648200" y="4114800"/>
            <a:ext cx="3200400" cy="1905000"/>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38" name="Rectangle 37"/>
          <p:cNvSpPr/>
          <p:nvPr/>
        </p:nvSpPr>
        <p:spPr>
          <a:xfrm>
            <a:off x="4648199" y="1752600"/>
            <a:ext cx="3369957" cy="1703296"/>
          </a:xfrm>
          <a:prstGeom prst="rect">
            <a:avLst/>
          </a:prstGeom>
          <a:solidFill>
            <a:schemeClr val="tx1">
              <a:lumMod val="65000"/>
              <a:lumOff val="35000"/>
            </a:schemeClr>
          </a:solidFill>
          <a:ln>
            <a:noFill/>
          </a:ln>
          <a:effectLst>
            <a:outerShdw dist="50800" dir="5400000" algn="tl" rotWithShape="0">
              <a:srgbClr val="FF84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r-Latn-CS"/>
          </a:p>
        </p:txBody>
      </p:sp>
      <p:sp>
        <p:nvSpPr>
          <p:cNvPr id="5" name="TextBox 4"/>
          <p:cNvSpPr txBox="1"/>
          <p:nvPr/>
        </p:nvSpPr>
        <p:spPr>
          <a:xfrm>
            <a:off x="543195" y="320740"/>
            <a:ext cx="7952393" cy="1107996"/>
          </a:xfrm>
          <a:prstGeom prst="rect">
            <a:avLst/>
          </a:prstGeom>
          <a:noFill/>
          <a:effectLst>
            <a:outerShdw dist="6350" dir="5400000" algn="ctr" rotWithShape="0">
              <a:schemeClr val="bg1"/>
            </a:outerShdw>
          </a:effectLst>
          <a:sp3d extrusionH="76200">
            <a:bevelB w="152400" h="50800" prst="softRound"/>
            <a:extrusionClr>
              <a:schemeClr val="tx1"/>
            </a:extrusionClr>
          </a:sp3d>
        </p:spPr>
        <p:txBody>
          <a:bodyPr wrap="square" rtlCol="0">
            <a:spAutoFit/>
          </a:bodyPr>
          <a:lstStyle/>
          <a:p>
            <a:r>
              <a:rPr lang="en-US" sz="6600" b="1" spc="-400" dirty="0" smtClean="0">
                <a:solidFill>
                  <a:srgbClr val="FF8400"/>
                </a:solidFill>
                <a:effectLst>
                  <a:outerShdw dist="12700" dir="5400000" algn="tl" rotWithShape="0">
                    <a:schemeClr val="bg1"/>
                  </a:outerShdw>
                </a:effectLst>
                <a:latin typeface="Sansation" pitchFamily="2" charset="0"/>
              </a:rPr>
              <a:t>Remote Collaboration</a:t>
            </a:r>
            <a:endParaRPr lang="sr-Latn-CS" sz="6600" b="1" spc="-400" dirty="0">
              <a:solidFill>
                <a:srgbClr val="FF8400"/>
              </a:solidFill>
              <a:effectLst>
                <a:outerShdw dist="12700" dir="5400000" algn="tl" rotWithShape="0">
                  <a:schemeClr val="bg1"/>
                </a:outerShdw>
              </a:effectLst>
            </a:endParaRPr>
          </a:p>
        </p:txBody>
      </p:sp>
      <p:sp>
        <p:nvSpPr>
          <p:cNvPr id="6" name="TextBox 5"/>
          <p:cNvSpPr txBox="1"/>
          <p:nvPr/>
        </p:nvSpPr>
        <p:spPr>
          <a:xfrm>
            <a:off x="745825" y="1066800"/>
            <a:ext cx="2911775" cy="461665"/>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none" rtlCol="0">
            <a:spAutoFit/>
          </a:bodyPr>
          <a:lstStyle/>
          <a:p>
            <a:r>
              <a:rPr lang="en-US" sz="2400" b="1" spc="-50" dirty="0" smtClean="0">
                <a:solidFill>
                  <a:schemeClr val="tx1">
                    <a:lumMod val="75000"/>
                    <a:lumOff val="25000"/>
                  </a:schemeClr>
                </a:solidFill>
                <a:latin typeface="Sansation" pitchFamily="2" charset="0"/>
              </a:rPr>
              <a:t>Initial Need-Finding</a:t>
            </a:r>
            <a:endParaRPr lang="sr-Latn-CS" sz="2400" b="1" spc="-50" dirty="0">
              <a:solidFill>
                <a:schemeClr val="tx1">
                  <a:lumMod val="75000"/>
                  <a:lumOff val="25000"/>
                </a:schemeClr>
              </a:solidFill>
            </a:endParaRPr>
          </a:p>
        </p:txBody>
      </p:sp>
      <p:pic>
        <p:nvPicPr>
          <p:cNvPr id="47" name="Picture 46" descr="paginationbox.png"/>
          <p:cNvPicPr>
            <a:picLocks noChangeAspect="1"/>
          </p:cNvPicPr>
          <p:nvPr/>
        </p:nvPicPr>
        <p:blipFill>
          <a:blip r:embed="rId6"/>
          <a:stretch>
            <a:fillRect/>
          </a:stretch>
        </p:blipFill>
        <p:spPr>
          <a:xfrm>
            <a:off x="4876800" y="0"/>
            <a:ext cx="2286000" cy="457200"/>
          </a:xfrm>
          <a:prstGeom prst="rect">
            <a:avLst/>
          </a:prstGeom>
          <a:effectLst>
            <a:outerShdw blurRad="279400" dist="25400" dir="1800000" algn="br">
              <a:schemeClr val="tx1">
                <a:alpha val="46000"/>
              </a:schemeClr>
            </a:outerShdw>
          </a:effectLst>
        </p:spPr>
      </p:pic>
      <p:sp>
        <p:nvSpPr>
          <p:cNvPr id="49" name="TextBox 48"/>
          <p:cNvSpPr txBox="1"/>
          <p:nvPr/>
        </p:nvSpPr>
        <p:spPr>
          <a:xfrm>
            <a:off x="4876800" y="0"/>
            <a:ext cx="4267200" cy="369332"/>
          </a:xfrm>
          <a:prstGeom prst="rect">
            <a:avLst/>
          </a:prstGeom>
          <a:noFill/>
          <a:effectLst>
            <a:outerShdw dist="12700" dir="5400000" algn="ctr" rotWithShape="0">
              <a:schemeClr val="tx1">
                <a:lumMod val="85000"/>
                <a:lumOff val="15000"/>
              </a:schemeClr>
            </a:outerShdw>
          </a:effectLst>
          <a:sp3d extrusionH="76200">
            <a:bevelB w="152400" h="50800" prst="softRound"/>
            <a:extrusionClr>
              <a:schemeClr val="tx1"/>
            </a:extrusionClr>
          </a:sp3d>
        </p:spPr>
        <p:txBody>
          <a:bodyPr wrap="square" rtlCol="0">
            <a:spAutoFit/>
          </a:bodyPr>
          <a:lstStyle/>
          <a:p>
            <a:r>
              <a:rPr lang="en-US" cap="small" spc="-50" dirty="0" smtClean="0">
                <a:solidFill>
                  <a:srgbClr val="FFFFFF"/>
                </a:solidFill>
                <a:effectLst>
                  <a:outerShdw dist="12700" dir="2700000">
                    <a:schemeClr val="bg1">
                      <a:lumMod val="50000"/>
                    </a:schemeClr>
                  </a:outerShdw>
                </a:effectLst>
                <a:latin typeface="Sansation" pitchFamily="2" charset="0"/>
              </a:rPr>
              <a:t>Team  Challenge  Vision  Process  Plan</a:t>
            </a:r>
            <a:endParaRPr lang="sr-Latn-CS" cap="small" spc="-50" dirty="0">
              <a:solidFill>
                <a:srgbClr val="FFFFFF"/>
              </a:solidFill>
              <a:effectLst>
                <a:outerShdw dist="12700" dir="2700000">
                  <a:schemeClr val="bg1">
                    <a:lumMod val="50000"/>
                  </a:schemeClr>
                </a:outerShdw>
              </a:effectLst>
            </a:endParaRPr>
          </a:p>
        </p:txBody>
      </p:sp>
      <p:sp>
        <p:nvSpPr>
          <p:cNvPr id="50" name="TextBox 49"/>
          <p:cNvSpPr txBox="1"/>
          <p:nvPr/>
        </p:nvSpPr>
        <p:spPr>
          <a:xfrm>
            <a:off x="762000" y="1828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informal</a:t>
            </a:r>
          </a:p>
          <a:p>
            <a:r>
              <a:rPr lang="en-US" sz="2000" spc="-50" dirty="0" smtClean="0">
                <a:solidFill>
                  <a:schemeClr val="bg1">
                    <a:lumMod val="95000"/>
                  </a:schemeClr>
                </a:solidFill>
                <a:latin typeface="Sansation" pitchFamily="2" charset="0"/>
              </a:rPr>
              <a:t>spontaneous</a:t>
            </a:r>
          </a:p>
          <a:p>
            <a:r>
              <a:rPr lang="en-US" sz="2000" spc="-50" dirty="0" smtClean="0">
                <a:solidFill>
                  <a:schemeClr val="bg1">
                    <a:lumMod val="95000"/>
                  </a:schemeClr>
                </a:solidFill>
                <a:latin typeface="Sansation" pitchFamily="2" charset="0"/>
              </a:rPr>
              <a:t>interactions</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1" name="TextBox 50"/>
          <p:cNvSpPr txBox="1"/>
          <p:nvPr/>
        </p:nvSpPr>
        <p:spPr>
          <a:xfrm>
            <a:off x="4724400" y="1828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“hub &amp; satellite”	</a:t>
            </a:r>
          </a:p>
          <a:p>
            <a:r>
              <a:rPr lang="en-US" sz="2000" spc="-50" dirty="0" smtClean="0">
                <a:solidFill>
                  <a:schemeClr val="bg1">
                    <a:lumMod val="95000"/>
                  </a:schemeClr>
                </a:solidFill>
                <a:latin typeface="Sansation" pitchFamily="2" charset="0"/>
              </a:rPr>
              <a:t>“many to many”</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2" name="TextBox 51"/>
          <p:cNvSpPr txBox="1"/>
          <p:nvPr/>
        </p:nvSpPr>
        <p:spPr>
          <a:xfrm>
            <a:off x="685800" y="4114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organic</a:t>
            </a:r>
          </a:p>
          <a:p>
            <a:r>
              <a:rPr lang="en-US" sz="2000" spc="-50" dirty="0" smtClean="0">
                <a:solidFill>
                  <a:schemeClr val="bg1">
                    <a:lumMod val="95000"/>
                  </a:schemeClr>
                </a:solidFill>
                <a:latin typeface="Sansation" pitchFamily="2" charset="0"/>
              </a:rPr>
              <a:t>communication</a:t>
            </a:r>
          </a:p>
          <a:p>
            <a:r>
              <a:rPr lang="en-US" sz="2000" spc="-50" dirty="0" smtClean="0">
                <a:solidFill>
                  <a:schemeClr val="bg1">
                    <a:lumMod val="95000"/>
                  </a:schemeClr>
                </a:solidFill>
                <a:latin typeface="Sansation" pitchFamily="2" charset="0"/>
              </a:rPr>
              <a:t>patterns</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sp>
        <p:nvSpPr>
          <p:cNvPr id="57" name="TextBox 56"/>
          <p:cNvSpPr txBox="1"/>
          <p:nvPr/>
        </p:nvSpPr>
        <p:spPr>
          <a:xfrm>
            <a:off x="4800600" y="4114800"/>
            <a:ext cx="3124200" cy="1524000"/>
          </a:xfrm>
          <a:prstGeom prst="rect">
            <a:avLst/>
          </a:prstGeom>
          <a:noFill/>
          <a:effectLst>
            <a:outerShdw dist="12700" dir="5400000" algn="ctr" rotWithShape="0">
              <a:schemeClr val="bg1"/>
            </a:outerShdw>
          </a:effectLst>
          <a:sp3d extrusionH="76200">
            <a:bevelB w="152400" h="50800" prst="softRound"/>
            <a:extrusionClr>
              <a:schemeClr val="tx1"/>
            </a:extrusionClr>
          </a:sp3d>
        </p:spPr>
        <p:txBody>
          <a:bodyPr wrap="square" rtlCol="0">
            <a:noAutofit/>
          </a:bodyPr>
          <a:lstStyle/>
          <a:p>
            <a:r>
              <a:rPr lang="en-US" sz="2000" spc="-50" dirty="0" smtClean="0">
                <a:solidFill>
                  <a:schemeClr val="bg1">
                    <a:lumMod val="95000"/>
                  </a:schemeClr>
                </a:solidFill>
                <a:latin typeface="Sansation" pitchFamily="2" charset="0"/>
              </a:rPr>
              <a:t>daily </a:t>
            </a:r>
          </a:p>
          <a:p>
            <a:r>
              <a:rPr lang="en-US" sz="2000" spc="-50" dirty="0" smtClean="0">
                <a:solidFill>
                  <a:schemeClr val="bg1">
                    <a:lumMod val="95000"/>
                  </a:schemeClr>
                </a:solidFill>
                <a:latin typeface="Sansation" pitchFamily="2" charset="0"/>
              </a:rPr>
              <a:t>information</a:t>
            </a:r>
          </a:p>
          <a:p>
            <a:r>
              <a:rPr lang="en-US" sz="2000" spc="-50" dirty="0" smtClean="0">
                <a:solidFill>
                  <a:schemeClr val="bg1">
                    <a:lumMod val="95000"/>
                  </a:schemeClr>
                </a:solidFill>
                <a:latin typeface="Sansation" pitchFamily="2" charset="0"/>
              </a:rPr>
              <a:t>sync</a:t>
            </a: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a:p>
            <a:endParaRPr lang="en-US" sz="2000" spc="-50" dirty="0" smtClean="0">
              <a:solidFill>
                <a:schemeClr val="bg1">
                  <a:lumMod val="95000"/>
                </a:schemeClr>
              </a:solidFill>
              <a:latin typeface="Sansation" pitchFamily="2" charset="0"/>
            </a:endParaRPr>
          </a:p>
        </p:txBody>
      </p:sp>
      <p:pic>
        <p:nvPicPr>
          <p:cNvPr id="59" name="Picture 58"/>
          <p:cNvPicPr/>
          <p:nvPr/>
        </p:nvPicPr>
        <p:blipFill>
          <a:blip r:embed="rId7" cstate="print">
            <a:lum bright="15000"/>
          </a:blip>
          <a:srcRect/>
          <a:stretch>
            <a:fillRect/>
          </a:stretch>
        </p:blipFill>
        <p:spPr bwMode="auto">
          <a:xfrm>
            <a:off x="2667000" y="2514600"/>
            <a:ext cx="1295400" cy="838200"/>
          </a:xfrm>
          <a:prstGeom prst="rect">
            <a:avLst/>
          </a:prstGeom>
          <a:noFill/>
          <a:ln w="19050">
            <a:solidFill>
              <a:schemeClr val="tx1"/>
            </a:solidFill>
            <a:miter lim="800000"/>
            <a:headEnd/>
            <a:tailEnd/>
          </a:ln>
          <a:effectLst>
            <a:outerShdw blurRad="50800" dist="38100" dir="2700000" algn="tl" rotWithShape="0">
              <a:prstClr val="black">
                <a:alpha val="40000"/>
              </a:prstClr>
            </a:outerShdw>
          </a:effectLst>
        </p:spPr>
      </p:pic>
      <p:pic>
        <p:nvPicPr>
          <p:cNvPr id="23" name="Picture 22" descr="aaa.jpg"/>
          <p:cNvPicPr>
            <a:picLocks noChangeAspect="1"/>
          </p:cNvPicPr>
          <p:nvPr/>
        </p:nvPicPr>
        <p:blipFill>
          <a:blip r:embed="rId8"/>
          <a:stretch>
            <a:fillRect/>
          </a:stretch>
        </p:blipFill>
        <p:spPr>
          <a:xfrm>
            <a:off x="2743200" y="4895850"/>
            <a:ext cx="1295400" cy="9715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6" name="Picture 25" descr="2013-03-13_23-12-18.jpeg"/>
          <p:cNvPicPr>
            <a:picLocks noChangeAspect="1"/>
          </p:cNvPicPr>
          <p:nvPr/>
        </p:nvPicPr>
        <p:blipFill>
          <a:blip r:embed="rId9"/>
          <a:stretch>
            <a:fillRect/>
          </a:stretch>
        </p:blipFill>
        <p:spPr>
          <a:xfrm>
            <a:off x="6629400" y="2590799"/>
            <a:ext cx="1244600" cy="7620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ransition xmlns:p14="http://schemas.microsoft.com/office/powerpoint/2010/main" spd="slow">
    <p:push/>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863</TotalTime>
  <Words>1157</Words>
  <Application>Microsoft Macintosh PowerPoint</Application>
  <PresentationFormat>On-screen Show (4:3)</PresentationFormat>
  <Paragraphs>417</Paragraphs>
  <Slides>24</Slides>
  <Notes>24</Notes>
  <HiddenSlides>0</HiddenSlides>
  <MMClips>4</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Millennium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Alan Molnar</dc:creator>
  <cp:lastModifiedBy>Amit Badlani</cp:lastModifiedBy>
  <cp:revision>36</cp:revision>
  <dcterms:created xsi:type="dcterms:W3CDTF">2013-03-13T20:57:09Z</dcterms:created>
  <dcterms:modified xsi:type="dcterms:W3CDTF">2013-03-14T12:54:52Z</dcterms:modified>
</cp:coreProperties>
</file>